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Ui4tZCqvTq5lLtukbv7mHBc70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2cc3aa03a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3a2cc3aa03a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2f4374fb5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a2f4374fb5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3a2f4374fb5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2f4374fb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a2f4374fb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latin typeface="Arial"/>
                <a:ea typeface="Arial"/>
                <a:cs typeface="Arial"/>
                <a:sym typeface="Arial"/>
              </a:rPr>
              <a:t>Curva ROC (AUC = 0.95)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"Esta curva nos muestra que nuestro modelo tiene una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capacidad de discriminación excepcional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"Con un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AUC de 0.95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el modelo es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altamente efectivo para diferenciar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correctamente cuándo la habitación está encendida de cuándo está apagada."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"Esto asegura que podemos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confiar en sus predicciones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latin typeface="Arial"/>
                <a:ea typeface="Arial"/>
                <a:cs typeface="Arial"/>
                <a:sym typeface="Arial"/>
              </a:rPr>
              <a:t>Curva de Lift (Primer Decil = 5.08x)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"La curva de Lift mide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eficiencia de nuestro modelo para identificar la </a:t>
            </a:r>
            <a:r>
              <a:rPr b="1" lang="es-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Clase 1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(habitación encendida)."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"Si nos enfocamos en el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10% de los casos que el modelo predice con mayor probabilidad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encontraremos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5 veces más habitaciones encendidas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que si los seleccionáramos al azar."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"Esto significa una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mejora masiva en la eficiencia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para cualquier acción o intervención basada en las predicciones del modelo."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a2f4374fb5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2f4374fb5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2f4374fb5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gráfica de codo muestra que el número óptimo de clústeres sería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cuatro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Analizando el problema y la forma en que deberían comportarse físicamente las variables, podemos plantear dos escenarios: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Escenario ideal: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el algoritmo detecta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dos clústeres claros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que coinciden con las etiquetas reales: uno para cuando la habitación está vacía y otro para cuando hay presencia de personas.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Escenario extendido: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podría aparecer un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tercer clúster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que agrupa los periodos de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transición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es decir, cuando variables como temperatura y CO₂ comienzan a disminuir tras la salida de personas. Este clúster intermedio refleja cambios en el ambiente y podría interpretarse como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ruido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ya que no corresponde exactamente a las etiquetas originales.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Ahora sí, veamos las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gráficas de dispersión de temperatura versus CO₂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Allí el patrón se hace un poco más evidente.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K-Means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por su naturaleza de agrupación basada en centroides, intenta organizar los datos según su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distribución general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pero no logra capturar la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esencia de los datos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que es la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variación conjunta de CO₂ y temperatura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Estas variables suben y bajan según la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presencia de personas en la habitación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generando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patrones de transición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que, aunque compartidos, corresponden a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etiquetas contrarias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según el comportamiento observado: cuando alguien sale, la temperatura y el CO₂ se mantienen y luego decrecen lentamente.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Bajo la lógica de K-Means, estos patrones de transición </a:t>
            </a:r>
            <a:r>
              <a:rPr b="1"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pueden ser capturados con precisión</a:t>
            </a:r>
            <a:r>
              <a:rPr lang="es-E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ya que el algoritmo se enfoca en la proximidad de los datos más que en la dinámica temporal de los cambios. Esto se puede observar claramente en las cuatro gráficas.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a2f4374fb5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2f4374fb5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3a2f4374fb5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a2f4374fb5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a2f4374fb5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a2f4374fb5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2cc3aa03a_0_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3a2cc3aa03a_0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a2cc3aa03a_0_6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3a2cc3aa03a_0_6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2cc3aa03a_0_7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3a2cc3aa03a_0_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instagram.com/anzen_digital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2.png"/><Relationship Id="rId10" Type="http://schemas.openxmlformats.org/officeDocument/2006/relationships/image" Target="../media/image37.png"/><Relationship Id="rId9" Type="http://schemas.openxmlformats.org/officeDocument/2006/relationships/hyperlink" Target="https://www.facebook.com/Anzen-Digital-102587188417812" TargetMode="External"/><Relationship Id="rId5" Type="http://schemas.openxmlformats.org/officeDocument/2006/relationships/hyperlink" Target="https://www.linkedin.com/company/anzendigital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twitter.com/anzen_digital" TargetMode="External"/><Relationship Id="rId8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2cc3aa03a_0_51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a2cc3aa03a_0_51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a2cc3aa03a_0_5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2cc3aa03a_0_55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a2cc3aa03a_0_55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a2cc3aa03a_0_5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2cc3aa03a_0_5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icio apartado">
  <p:cSld name="Inicio apartad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2cc3aa03a_0_560"/>
          <p:cNvSpPr/>
          <p:nvPr/>
        </p:nvSpPr>
        <p:spPr>
          <a:xfrm>
            <a:off x="0" y="0"/>
            <a:ext cx="5436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3a2cc3aa03a_0_560"/>
          <p:cNvSpPr txBox="1"/>
          <p:nvPr/>
        </p:nvSpPr>
        <p:spPr>
          <a:xfrm>
            <a:off x="2951018" y="651163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3a2cc3aa03a_0_560"/>
          <p:cNvSpPr txBox="1"/>
          <p:nvPr/>
        </p:nvSpPr>
        <p:spPr>
          <a:xfrm>
            <a:off x="2840182" y="644236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g3a2cc3aa03a_0_56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3a2cc3aa03a_0_560"/>
          <p:cNvSpPr txBox="1"/>
          <p:nvPr/>
        </p:nvSpPr>
        <p:spPr>
          <a:xfrm>
            <a:off x="1249680" y="65074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3a2cc3aa03a_0_560"/>
          <p:cNvSpPr txBox="1"/>
          <p:nvPr>
            <p:ph idx="1" type="subTitle"/>
          </p:nvPr>
        </p:nvSpPr>
        <p:spPr>
          <a:xfrm>
            <a:off x="202588" y="4189292"/>
            <a:ext cx="50988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g3a2cc3aa03a_0_560"/>
          <p:cNvSpPr txBox="1"/>
          <p:nvPr>
            <p:ph type="ctrTitle"/>
          </p:nvPr>
        </p:nvSpPr>
        <p:spPr>
          <a:xfrm>
            <a:off x="202588" y="1937657"/>
            <a:ext cx="50988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g3a2cc3aa03a_0_560"/>
          <p:cNvSpPr/>
          <p:nvPr/>
        </p:nvSpPr>
        <p:spPr>
          <a:xfrm>
            <a:off x="8902326" y="6287672"/>
            <a:ext cx="32898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3a2cc3aa03a_0_560"/>
          <p:cNvSpPr txBox="1"/>
          <p:nvPr/>
        </p:nvSpPr>
        <p:spPr>
          <a:xfrm>
            <a:off x="9923653" y="6486189"/>
            <a:ext cx="2173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</a:pPr>
            <a:r>
              <a:rPr b="0" i="0" lang="es-ES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rPr>
              <a:t>© 2021 AgileTought –agilethought.com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3a2cc3aa03a_0_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2" y="6204303"/>
            <a:ext cx="1947000" cy="59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o contenido white">
  <p:cSld name="Índice o contenido white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3a2cc3aa03a_0_571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a2cc3aa03a_0_571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Montserrat"/>
              <a:buNone/>
              <a:defRPr sz="3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g3a2cc3aa03a_0_571"/>
          <p:cNvSpPr txBox="1"/>
          <p:nvPr>
            <p:ph idx="1" type="subTitle"/>
          </p:nvPr>
        </p:nvSpPr>
        <p:spPr>
          <a:xfrm>
            <a:off x="314333" y="967817"/>
            <a:ext cx="1075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g3a2cc3aa03a_0_571"/>
          <p:cNvSpPr txBox="1"/>
          <p:nvPr>
            <p:ph idx="2" type="body"/>
          </p:nvPr>
        </p:nvSpPr>
        <p:spPr>
          <a:xfrm>
            <a:off x="314333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g3a2cc3aa03a_0_571"/>
          <p:cNvSpPr txBox="1"/>
          <p:nvPr>
            <p:ph idx="3" type="body"/>
          </p:nvPr>
        </p:nvSpPr>
        <p:spPr>
          <a:xfrm>
            <a:off x="1137482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71" name="Google Shape;71;g3a2cc3aa03a_0_571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a2cc3aa03a_0_571"/>
          <p:cNvSpPr txBox="1"/>
          <p:nvPr>
            <p:ph idx="4" type="body"/>
          </p:nvPr>
        </p:nvSpPr>
        <p:spPr>
          <a:xfrm>
            <a:off x="314333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g3a2cc3aa03a_0_571"/>
          <p:cNvSpPr txBox="1"/>
          <p:nvPr>
            <p:ph idx="5" type="body"/>
          </p:nvPr>
        </p:nvSpPr>
        <p:spPr>
          <a:xfrm>
            <a:off x="1137482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g3a2cc3aa03a_0_571"/>
          <p:cNvSpPr txBox="1"/>
          <p:nvPr>
            <p:ph idx="6" type="body"/>
          </p:nvPr>
        </p:nvSpPr>
        <p:spPr>
          <a:xfrm>
            <a:off x="314333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g3a2cc3aa03a_0_571"/>
          <p:cNvSpPr txBox="1"/>
          <p:nvPr>
            <p:ph idx="7" type="body"/>
          </p:nvPr>
        </p:nvSpPr>
        <p:spPr>
          <a:xfrm>
            <a:off x="1137482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g3a2cc3aa03a_0_571"/>
          <p:cNvSpPr txBox="1"/>
          <p:nvPr>
            <p:ph idx="8" type="body"/>
          </p:nvPr>
        </p:nvSpPr>
        <p:spPr>
          <a:xfrm>
            <a:off x="314333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g3a2cc3aa03a_0_571"/>
          <p:cNvSpPr txBox="1"/>
          <p:nvPr>
            <p:ph idx="9" type="body"/>
          </p:nvPr>
        </p:nvSpPr>
        <p:spPr>
          <a:xfrm>
            <a:off x="1137482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g3a2cc3aa03a_0_571"/>
          <p:cNvSpPr txBox="1"/>
          <p:nvPr>
            <p:ph idx="13" type="body"/>
          </p:nvPr>
        </p:nvSpPr>
        <p:spPr>
          <a:xfrm>
            <a:off x="6176118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g3a2cc3aa03a_0_571"/>
          <p:cNvSpPr txBox="1"/>
          <p:nvPr>
            <p:ph idx="14" type="body"/>
          </p:nvPr>
        </p:nvSpPr>
        <p:spPr>
          <a:xfrm>
            <a:off x="6999267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g3a2cc3aa03a_0_571"/>
          <p:cNvSpPr txBox="1"/>
          <p:nvPr>
            <p:ph idx="15" type="body"/>
          </p:nvPr>
        </p:nvSpPr>
        <p:spPr>
          <a:xfrm>
            <a:off x="6176118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g3a2cc3aa03a_0_571"/>
          <p:cNvSpPr txBox="1"/>
          <p:nvPr>
            <p:ph idx="16" type="body"/>
          </p:nvPr>
        </p:nvSpPr>
        <p:spPr>
          <a:xfrm>
            <a:off x="6999267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g3a2cc3aa03a_0_571"/>
          <p:cNvSpPr txBox="1"/>
          <p:nvPr>
            <p:ph idx="17" type="body"/>
          </p:nvPr>
        </p:nvSpPr>
        <p:spPr>
          <a:xfrm>
            <a:off x="6176118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g3a2cc3aa03a_0_571"/>
          <p:cNvSpPr txBox="1"/>
          <p:nvPr>
            <p:ph idx="18" type="body"/>
          </p:nvPr>
        </p:nvSpPr>
        <p:spPr>
          <a:xfrm>
            <a:off x="6999267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g3a2cc3aa03a_0_571"/>
          <p:cNvSpPr txBox="1"/>
          <p:nvPr>
            <p:ph idx="19" type="body"/>
          </p:nvPr>
        </p:nvSpPr>
        <p:spPr>
          <a:xfrm>
            <a:off x="6176118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g3a2cc3aa03a_0_571"/>
          <p:cNvSpPr txBox="1"/>
          <p:nvPr>
            <p:ph idx="20" type="body"/>
          </p:nvPr>
        </p:nvSpPr>
        <p:spPr>
          <a:xfrm>
            <a:off x="6999267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g3a2cc3aa03a_0_571"/>
          <p:cNvSpPr txBox="1"/>
          <p:nvPr>
            <p:ph idx="21" type="body"/>
          </p:nvPr>
        </p:nvSpPr>
        <p:spPr>
          <a:xfrm>
            <a:off x="314333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g3a2cc3aa03a_0_571"/>
          <p:cNvSpPr txBox="1"/>
          <p:nvPr>
            <p:ph idx="22" type="body"/>
          </p:nvPr>
        </p:nvSpPr>
        <p:spPr>
          <a:xfrm>
            <a:off x="1137482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g3a2cc3aa03a_0_571"/>
          <p:cNvSpPr txBox="1"/>
          <p:nvPr>
            <p:ph idx="23" type="body"/>
          </p:nvPr>
        </p:nvSpPr>
        <p:spPr>
          <a:xfrm>
            <a:off x="6176118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g3a2cc3aa03a_0_571"/>
          <p:cNvSpPr txBox="1"/>
          <p:nvPr>
            <p:ph idx="24" type="body"/>
          </p:nvPr>
        </p:nvSpPr>
        <p:spPr>
          <a:xfrm>
            <a:off x="6999267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icio apartado">
  <p:cSld name="2_Inicio apartado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15.jpg" id="91" name="Google Shape;91;g3a2cc3aa03a_0_596"/>
          <p:cNvPicPr preferRelativeResize="0"/>
          <p:nvPr/>
        </p:nvPicPr>
        <p:blipFill rotWithShape="1">
          <a:blip r:embed="rId2">
            <a:alphaModFix/>
          </a:blip>
          <a:srcRect b="4924" l="10609" r="8" t="0"/>
          <a:stretch/>
        </p:blipFill>
        <p:spPr>
          <a:xfrm>
            <a:off x="6755641" y="0"/>
            <a:ext cx="54363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a2cc3aa03a_0_596"/>
          <p:cNvSpPr/>
          <p:nvPr/>
        </p:nvSpPr>
        <p:spPr>
          <a:xfrm>
            <a:off x="6755643" y="0"/>
            <a:ext cx="5436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a2cc3aa03a_0_596"/>
          <p:cNvSpPr txBox="1"/>
          <p:nvPr>
            <p:ph idx="1" type="subTitle"/>
          </p:nvPr>
        </p:nvSpPr>
        <p:spPr>
          <a:xfrm>
            <a:off x="324000" y="3785707"/>
            <a:ext cx="633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g3a2cc3aa03a_0_596"/>
          <p:cNvSpPr txBox="1"/>
          <p:nvPr/>
        </p:nvSpPr>
        <p:spPr>
          <a:xfrm>
            <a:off x="2951018" y="651163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a2cc3aa03a_0_596"/>
          <p:cNvSpPr txBox="1"/>
          <p:nvPr/>
        </p:nvSpPr>
        <p:spPr>
          <a:xfrm>
            <a:off x="2840182" y="644236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3a2cc3aa03a_0_59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a2cc3aa03a_0_596"/>
          <p:cNvSpPr txBox="1"/>
          <p:nvPr/>
        </p:nvSpPr>
        <p:spPr>
          <a:xfrm>
            <a:off x="1249680" y="65074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3a2cc3aa03a_0_596"/>
          <p:cNvSpPr txBox="1"/>
          <p:nvPr>
            <p:ph idx="2" type="body"/>
          </p:nvPr>
        </p:nvSpPr>
        <p:spPr>
          <a:xfrm>
            <a:off x="323998" y="2923295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g3a2cc3aa03a_0_596"/>
          <p:cNvSpPr txBox="1"/>
          <p:nvPr>
            <p:ph idx="3" type="body"/>
          </p:nvPr>
        </p:nvSpPr>
        <p:spPr>
          <a:xfrm>
            <a:off x="1147147" y="2919953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g3a2cc3aa03a_0_596"/>
          <p:cNvSpPr txBox="1"/>
          <p:nvPr/>
        </p:nvSpPr>
        <p:spPr>
          <a:xfrm>
            <a:off x="5312229" y="-5007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a2cc3aa03a_0_596"/>
          <p:cNvSpPr txBox="1"/>
          <p:nvPr/>
        </p:nvSpPr>
        <p:spPr>
          <a:xfrm>
            <a:off x="9644743" y="-609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3a2cc3aa03a_0_596"/>
          <p:cNvPicPr preferRelativeResize="0"/>
          <p:nvPr/>
        </p:nvPicPr>
        <p:blipFill rotWithShape="1">
          <a:blip r:embed="rId4">
            <a:alphaModFix amt="58999"/>
          </a:blip>
          <a:srcRect b="800" l="30078" r="17729" t="395"/>
          <a:stretch/>
        </p:blipFill>
        <p:spPr>
          <a:xfrm>
            <a:off x="6755640" y="0"/>
            <a:ext cx="5436356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a2cc3aa03a_0_5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4631" y="6226163"/>
            <a:ext cx="2022700" cy="60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- Foto en blanco">
  <p:cSld name="Texto - Foto en blanc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2cc3aa03a_0_610"/>
          <p:cNvSpPr txBox="1"/>
          <p:nvPr>
            <p:ph type="ctrTitle"/>
          </p:nvPr>
        </p:nvSpPr>
        <p:spPr>
          <a:xfrm>
            <a:off x="324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6" name="Google Shape;106;g3a2cc3aa03a_0_610"/>
          <p:cNvSpPr txBox="1"/>
          <p:nvPr>
            <p:ph idx="1" type="subTitle"/>
          </p:nvPr>
        </p:nvSpPr>
        <p:spPr>
          <a:xfrm>
            <a:off x="324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g3a2cc3aa03a_0_610"/>
          <p:cNvSpPr txBox="1"/>
          <p:nvPr>
            <p:ph idx="2" type="body"/>
          </p:nvPr>
        </p:nvSpPr>
        <p:spPr>
          <a:xfrm>
            <a:off x="32400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108" name="Google Shape;108;g3a2cc3aa03a_0_61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2cc3aa03a_0_615"/>
          <p:cNvSpPr/>
          <p:nvPr/>
        </p:nvSpPr>
        <p:spPr>
          <a:xfrm>
            <a:off x="10987314" y="304800"/>
            <a:ext cx="1204800" cy="10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3a2cc3aa03a_0_615"/>
          <p:cNvSpPr txBox="1"/>
          <p:nvPr>
            <p:ph type="ctrTitle"/>
          </p:nvPr>
        </p:nvSpPr>
        <p:spPr>
          <a:xfrm>
            <a:off x="324000" y="360000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2" name="Google Shape;112;g3a2cc3aa03a_0_615"/>
          <p:cNvSpPr txBox="1"/>
          <p:nvPr>
            <p:ph idx="1" type="subTitle"/>
          </p:nvPr>
        </p:nvSpPr>
        <p:spPr>
          <a:xfrm>
            <a:off x="324000" y="936000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gráficos">
  <p:cSld name="Diapositiva con gráfico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2cc3aa03a_0_619"/>
          <p:cNvSpPr txBox="1"/>
          <p:nvPr>
            <p:ph idx="1" type="body"/>
          </p:nvPr>
        </p:nvSpPr>
        <p:spPr>
          <a:xfrm>
            <a:off x="324001" y="1751885"/>
            <a:ext cx="1147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●"/>
              <a:defRPr/>
            </a:lvl1pPr>
            <a:lvl2pPr indent="-381000" lvl="1" marL="91440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400"/>
              <a:buChar char="○"/>
              <a:defRPr/>
            </a:lvl2pPr>
            <a:lvl3pPr indent="-355600" lvl="2" marL="137160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Char char="■"/>
              <a:defRPr/>
            </a:lvl3pPr>
            <a:lvl4pPr indent="-342900" lvl="3" marL="182880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●"/>
              <a:defRPr/>
            </a:lvl4pPr>
            <a:lvl5pPr indent="-342900" lvl="4" marL="228600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g3a2cc3aa03a_0_619"/>
          <p:cNvSpPr txBox="1"/>
          <p:nvPr>
            <p:ph type="ctrTitle"/>
          </p:nvPr>
        </p:nvSpPr>
        <p:spPr>
          <a:xfrm>
            <a:off x="324000" y="360000"/>
            <a:ext cx="10191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6" name="Google Shape;116;g3a2cc3aa03a_0_619"/>
          <p:cNvSpPr txBox="1"/>
          <p:nvPr>
            <p:ph idx="2" type="subTitle"/>
          </p:nvPr>
        </p:nvSpPr>
        <p:spPr>
          <a:xfrm>
            <a:off x="324000" y="936000"/>
            <a:ext cx="5823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17" name="Google Shape;117;g3a2cc3aa03a_0_61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ierre 1">
    <p:bg>
      <p:bgPr>
        <a:solidFill>
          <a:srgbClr val="21272A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2cc3aa03a_0_624"/>
          <p:cNvSpPr/>
          <p:nvPr/>
        </p:nvSpPr>
        <p:spPr>
          <a:xfrm>
            <a:off x="382138" y="6243643"/>
            <a:ext cx="37755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a2cc3aa03a_0_624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a2cc3aa03a_0_624"/>
          <p:cNvSpPr txBox="1"/>
          <p:nvPr>
            <p:ph type="ctrTitle"/>
          </p:nvPr>
        </p:nvSpPr>
        <p:spPr>
          <a:xfrm>
            <a:off x="1523790" y="3450213"/>
            <a:ext cx="9144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122" name="Google Shape;122;g3a2cc3aa03a_0_624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a2cc3aa03a_0_624"/>
          <p:cNvSpPr txBox="1"/>
          <p:nvPr/>
        </p:nvSpPr>
        <p:spPr>
          <a:xfrm>
            <a:off x="3447516" y="6380704"/>
            <a:ext cx="5297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900"/>
              <a:buFont typeface="Lato"/>
              <a:buNone/>
            </a:pPr>
            <a:r>
              <a:rPr b="0" i="0" lang="es-ES" sz="900" u="none" cap="none" strike="noStrike">
                <a:solidFill>
                  <a:srgbClr val="8F8F8F"/>
                </a:solidFill>
                <a:latin typeface="Lato"/>
                <a:ea typeface="Lato"/>
                <a:cs typeface="Lato"/>
                <a:sym typeface="Lato"/>
              </a:rPr>
              <a:t>© 2021 AgileTought –agilethought.com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3a2cc3aa03a_0_6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598" y="4892769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a2cc3aa03a_0_6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2798" y="4892769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a2cc3aa03a_0_6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2398" y="4892769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a2cc3aa03a_0_62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57198" y="4892769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a2cc3aa03a_0_624"/>
          <p:cNvSpPr txBox="1"/>
          <p:nvPr/>
        </p:nvSpPr>
        <p:spPr>
          <a:xfrm>
            <a:off x="9829800" y="15087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3a2cc3aa03a_0_6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84070" y="1260763"/>
            <a:ext cx="3823856" cy="113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icio apartado">
  <p:cSld name="Inicio apartad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2ede5e7d2_0_512"/>
          <p:cNvSpPr/>
          <p:nvPr/>
        </p:nvSpPr>
        <p:spPr>
          <a:xfrm>
            <a:off x="0" y="0"/>
            <a:ext cx="5436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a2ede5e7d2_0_512"/>
          <p:cNvSpPr txBox="1"/>
          <p:nvPr/>
        </p:nvSpPr>
        <p:spPr>
          <a:xfrm>
            <a:off x="2951018" y="651163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a2ede5e7d2_0_512"/>
          <p:cNvSpPr txBox="1"/>
          <p:nvPr/>
        </p:nvSpPr>
        <p:spPr>
          <a:xfrm>
            <a:off x="2840182" y="644236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3a2ede5e7d2_0_51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a2ede5e7d2_0_512"/>
          <p:cNvSpPr txBox="1"/>
          <p:nvPr/>
        </p:nvSpPr>
        <p:spPr>
          <a:xfrm>
            <a:off x="1249680" y="65074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a2ede5e7d2_0_512"/>
          <p:cNvSpPr txBox="1"/>
          <p:nvPr>
            <p:ph idx="1" type="subTitle"/>
          </p:nvPr>
        </p:nvSpPr>
        <p:spPr>
          <a:xfrm>
            <a:off x="202588" y="4189292"/>
            <a:ext cx="50988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g3a2ede5e7d2_0_512"/>
          <p:cNvSpPr txBox="1"/>
          <p:nvPr>
            <p:ph type="ctrTitle"/>
          </p:nvPr>
        </p:nvSpPr>
        <p:spPr>
          <a:xfrm>
            <a:off x="202588" y="1937657"/>
            <a:ext cx="50988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a2cc3aa03a_0_52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a2cc3aa03a_0_5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o contenido white">
  <p:cSld name="Índice o contenido white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3a2ede5e7d2_0_52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a2ede5e7d2_0_520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Montserrat"/>
              <a:buNone/>
              <a:defRPr sz="3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a2ede5e7d2_0_520"/>
          <p:cNvSpPr txBox="1"/>
          <p:nvPr>
            <p:ph idx="1" type="subTitle"/>
          </p:nvPr>
        </p:nvSpPr>
        <p:spPr>
          <a:xfrm>
            <a:off x="314333" y="967817"/>
            <a:ext cx="1075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g3a2ede5e7d2_0_520"/>
          <p:cNvSpPr txBox="1"/>
          <p:nvPr>
            <p:ph idx="2" type="body"/>
          </p:nvPr>
        </p:nvSpPr>
        <p:spPr>
          <a:xfrm>
            <a:off x="314333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g3a2ede5e7d2_0_520"/>
          <p:cNvSpPr txBox="1"/>
          <p:nvPr>
            <p:ph idx="3" type="body"/>
          </p:nvPr>
        </p:nvSpPr>
        <p:spPr>
          <a:xfrm>
            <a:off x="1137482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48" name="Google Shape;148;g3a2ede5e7d2_0_52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a2ede5e7d2_0_520"/>
          <p:cNvSpPr txBox="1"/>
          <p:nvPr>
            <p:ph idx="4" type="body"/>
          </p:nvPr>
        </p:nvSpPr>
        <p:spPr>
          <a:xfrm>
            <a:off x="314333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g3a2ede5e7d2_0_520"/>
          <p:cNvSpPr txBox="1"/>
          <p:nvPr>
            <p:ph idx="5" type="body"/>
          </p:nvPr>
        </p:nvSpPr>
        <p:spPr>
          <a:xfrm>
            <a:off x="1137482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g3a2ede5e7d2_0_520"/>
          <p:cNvSpPr txBox="1"/>
          <p:nvPr>
            <p:ph idx="6" type="body"/>
          </p:nvPr>
        </p:nvSpPr>
        <p:spPr>
          <a:xfrm>
            <a:off x="314333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g3a2ede5e7d2_0_520"/>
          <p:cNvSpPr txBox="1"/>
          <p:nvPr>
            <p:ph idx="7" type="body"/>
          </p:nvPr>
        </p:nvSpPr>
        <p:spPr>
          <a:xfrm>
            <a:off x="1137482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g3a2ede5e7d2_0_520"/>
          <p:cNvSpPr txBox="1"/>
          <p:nvPr>
            <p:ph idx="8" type="body"/>
          </p:nvPr>
        </p:nvSpPr>
        <p:spPr>
          <a:xfrm>
            <a:off x="314333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g3a2ede5e7d2_0_520"/>
          <p:cNvSpPr txBox="1"/>
          <p:nvPr>
            <p:ph idx="9" type="body"/>
          </p:nvPr>
        </p:nvSpPr>
        <p:spPr>
          <a:xfrm>
            <a:off x="1137482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g3a2ede5e7d2_0_520"/>
          <p:cNvSpPr txBox="1"/>
          <p:nvPr>
            <p:ph idx="13" type="body"/>
          </p:nvPr>
        </p:nvSpPr>
        <p:spPr>
          <a:xfrm>
            <a:off x="6176118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g3a2ede5e7d2_0_520"/>
          <p:cNvSpPr txBox="1"/>
          <p:nvPr>
            <p:ph idx="14" type="body"/>
          </p:nvPr>
        </p:nvSpPr>
        <p:spPr>
          <a:xfrm>
            <a:off x="6999267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g3a2ede5e7d2_0_520"/>
          <p:cNvSpPr txBox="1"/>
          <p:nvPr>
            <p:ph idx="15" type="body"/>
          </p:nvPr>
        </p:nvSpPr>
        <p:spPr>
          <a:xfrm>
            <a:off x="6176118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g3a2ede5e7d2_0_520"/>
          <p:cNvSpPr txBox="1"/>
          <p:nvPr>
            <p:ph idx="16" type="body"/>
          </p:nvPr>
        </p:nvSpPr>
        <p:spPr>
          <a:xfrm>
            <a:off x="6999267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g3a2ede5e7d2_0_520"/>
          <p:cNvSpPr txBox="1"/>
          <p:nvPr>
            <p:ph idx="17" type="body"/>
          </p:nvPr>
        </p:nvSpPr>
        <p:spPr>
          <a:xfrm>
            <a:off x="6176118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g3a2ede5e7d2_0_520"/>
          <p:cNvSpPr txBox="1"/>
          <p:nvPr>
            <p:ph idx="18" type="body"/>
          </p:nvPr>
        </p:nvSpPr>
        <p:spPr>
          <a:xfrm>
            <a:off x="6999267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1" name="Google Shape;161;g3a2ede5e7d2_0_520"/>
          <p:cNvSpPr txBox="1"/>
          <p:nvPr>
            <p:ph idx="19" type="body"/>
          </p:nvPr>
        </p:nvSpPr>
        <p:spPr>
          <a:xfrm>
            <a:off x="6176118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g3a2ede5e7d2_0_520"/>
          <p:cNvSpPr txBox="1"/>
          <p:nvPr>
            <p:ph idx="20" type="body"/>
          </p:nvPr>
        </p:nvSpPr>
        <p:spPr>
          <a:xfrm>
            <a:off x="6999267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g3a2ede5e7d2_0_520"/>
          <p:cNvSpPr txBox="1"/>
          <p:nvPr>
            <p:ph idx="21" type="body"/>
          </p:nvPr>
        </p:nvSpPr>
        <p:spPr>
          <a:xfrm>
            <a:off x="314333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g3a2ede5e7d2_0_520"/>
          <p:cNvSpPr txBox="1"/>
          <p:nvPr>
            <p:ph idx="22" type="body"/>
          </p:nvPr>
        </p:nvSpPr>
        <p:spPr>
          <a:xfrm>
            <a:off x="1137482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g3a2ede5e7d2_0_520"/>
          <p:cNvSpPr txBox="1"/>
          <p:nvPr>
            <p:ph idx="23" type="body"/>
          </p:nvPr>
        </p:nvSpPr>
        <p:spPr>
          <a:xfrm>
            <a:off x="6176118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g3a2ede5e7d2_0_520"/>
          <p:cNvSpPr txBox="1"/>
          <p:nvPr>
            <p:ph idx="24" type="body"/>
          </p:nvPr>
        </p:nvSpPr>
        <p:spPr>
          <a:xfrm>
            <a:off x="6999267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icio apartado">
  <p:cSld name="2_Inicio apartado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15.jpg" id="168" name="Google Shape;168;g3a2ede5e7d2_0_545"/>
          <p:cNvPicPr preferRelativeResize="0"/>
          <p:nvPr/>
        </p:nvPicPr>
        <p:blipFill rotWithShape="1">
          <a:blip r:embed="rId2">
            <a:alphaModFix/>
          </a:blip>
          <a:srcRect b="4924" l="10609" r="8" t="0"/>
          <a:stretch/>
        </p:blipFill>
        <p:spPr>
          <a:xfrm>
            <a:off x="6755641" y="0"/>
            <a:ext cx="54363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2ede5e7d2_0_545"/>
          <p:cNvSpPr/>
          <p:nvPr/>
        </p:nvSpPr>
        <p:spPr>
          <a:xfrm>
            <a:off x="6755643" y="0"/>
            <a:ext cx="5436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a2ede5e7d2_0_545"/>
          <p:cNvSpPr txBox="1"/>
          <p:nvPr>
            <p:ph idx="1" type="subTitle"/>
          </p:nvPr>
        </p:nvSpPr>
        <p:spPr>
          <a:xfrm>
            <a:off x="324000" y="3785707"/>
            <a:ext cx="633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g3a2ede5e7d2_0_545"/>
          <p:cNvSpPr txBox="1"/>
          <p:nvPr/>
        </p:nvSpPr>
        <p:spPr>
          <a:xfrm>
            <a:off x="2951018" y="651163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a2ede5e7d2_0_545"/>
          <p:cNvSpPr txBox="1"/>
          <p:nvPr/>
        </p:nvSpPr>
        <p:spPr>
          <a:xfrm>
            <a:off x="2840182" y="644236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3a2ede5e7d2_0_545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a2ede5e7d2_0_545"/>
          <p:cNvSpPr txBox="1"/>
          <p:nvPr/>
        </p:nvSpPr>
        <p:spPr>
          <a:xfrm>
            <a:off x="1249680" y="65074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a2ede5e7d2_0_545"/>
          <p:cNvSpPr txBox="1"/>
          <p:nvPr>
            <p:ph idx="2" type="body"/>
          </p:nvPr>
        </p:nvSpPr>
        <p:spPr>
          <a:xfrm>
            <a:off x="323998" y="2923295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g3a2ede5e7d2_0_545"/>
          <p:cNvSpPr txBox="1"/>
          <p:nvPr>
            <p:ph idx="3" type="body"/>
          </p:nvPr>
        </p:nvSpPr>
        <p:spPr>
          <a:xfrm>
            <a:off x="1147147" y="2919953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7" name="Google Shape;177;g3a2ede5e7d2_0_545"/>
          <p:cNvSpPr txBox="1"/>
          <p:nvPr/>
        </p:nvSpPr>
        <p:spPr>
          <a:xfrm>
            <a:off x="5312229" y="-5007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a2ede5e7d2_0_545"/>
          <p:cNvSpPr txBox="1"/>
          <p:nvPr/>
        </p:nvSpPr>
        <p:spPr>
          <a:xfrm>
            <a:off x="9644743" y="-609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3a2ede5e7d2_0_545"/>
          <p:cNvPicPr preferRelativeResize="0"/>
          <p:nvPr/>
        </p:nvPicPr>
        <p:blipFill rotWithShape="1">
          <a:blip r:embed="rId4">
            <a:alphaModFix amt="58999"/>
          </a:blip>
          <a:srcRect b="800" l="30078" r="17729" t="395"/>
          <a:stretch/>
        </p:blipFill>
        <p:spPr>
          <a:xfrm>
            <a:off x="6755640" y="0"/>
            <a:ext cx="5436356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gráficos">
  <p:cSld name="Diapositiva con gráfico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2ede5e7d2_0_558"/>
          <p:cNvSpPr txBox="1"/>
          <p:nvPr>
            <p:ph idx="1" type="body"/>
          </p:nvPr>
        </p:nvSpPr>
        <p:spPr>
          <a:xfrm>
            <a:off x="324001" y="1751885"/>
            <a:ext cx="1147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g3a2ede5e7d2_0_558"/>
          <p:cNvSpPr txBox="1"/>
          <p:nvPr>
            <p:ph type="ctrTitle"/>
          </p:nvPr>
        </p:nvSpPr>
        <p:spPr>
          <a:xfrm>
            <a:off x="324000" y="360000"/>
            <a:ext cx="10191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3a2ede5e7d2_0_558"/>
          <p:cNvSpPr txBox="1"/>
          <p:nvPr>
            <p:ph idx="2" type="subTitle"/>
          </p:nvPr>
        </p:nvSpPr>
        <p:spPr>
          <a:xfrm>
            <a:off x="324000" y="936000"/>
            <a:ext cx="5823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4" name="Google Shape;184;g3a2ede5e7d2_0_55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2ede5e7d2_0_563"/>
          <p:cNvSpPr/>
          <p:nvPr/>
        </p:nvSpPr>
        <p:spPr>
          <a:xfrm>
            <a:off x="10987314" y="304800"/>
            <a:ext cx="1204800" cy="10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a2ede5e7d2_0_563"/>
          <p:cNvSpPr txBox="1"/>
          <p:nvPr>
            <p:ph type="ctrTitle"/>
          </p:nvPr>
        </p:nvSpPr>
        <p:spPr>
          <a:xfrm>
            <a:off x="324000" y="360000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3a2ede5e7d2_0_563"/>
          <p:cNvSpPr txBox="1"/>
          <p:nvPr>
            <p:ph idx="1" type="subTitle"/>
          </p:nvPr>
        </p:nvSpPr>
        <p:spPr>
          <a:xfrm>
            <a:off x="324000" y="936000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/Logo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2ede5e7d2_0_567"/>
          <p:cNvSpPr txBox="1"/>
          <p:nvPr/>
        </p:nvSpPr>
        <p:spPr>
          <a:xfrm>
            <a:off x="11312013" y="6356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ede5e7d2_0_569"/>
          <p:cNvSpPr txBox="1"/>
          <p:nvPr>
            <p:ph type="title"/>
          </p:nvPr>
        </p:nvSpPr>
        <p:spPr>
          <a:xfrm>
            <a:off x="609480" y="273600"/>
            <a:ext cx="10972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93" name="Google Shape;193;g3a2ede5e7d2_0_569"/>
          <p:cNvSpPr txBox="1"/>
          <p:nvPr>
            <p:ph idx="1" type="body"/>
          </p:nvPr>
        </p:nvSpPr>
        <p:spPr>
          <a:xfrm>
            <a:off x="609480" y="160470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ierre 1">
    <p:bg>
      <p:bgPr>
        <a:solidFill>
          <a:srgbClr val="21272A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2ede5e7d2_0_572"/>
          <p:cNvSpPr/>
          <p:nvPr/>
        </p:nvSpPr>
        <p:spPr>
          <a:xfrm>
            <a:off x="382138" y="6243643"/>
            <a:ext cx="37755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a2ede5e7d2_0_572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a2ede5e7d2_0_572"/>
          <p:cNvSpPr txBox="1"/>
          <p:nvPr>
            <p:ph type="ctrTitle"/>
          </p:nvPr>
        </p:nvSpPr>
        <p:spPr>
          <a:xfrm>
            <a:off x="1523790" y="3450213"/>
            <a:ext cx="9144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8" name="Google Shape;198;g3a2ede5e7d2_0_57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a2ede5e7d2_0_572"/>
          <p:cNvSpPr txBox="1"/>
          <p:nvPr/>
        </p:nvSpPr>
        <p:spPr>
          <a:xfrm>
            <a:off x="9829800" y="15087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mpia">
  <p:cSld name="Limpia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bg>
      <p:bgPr>
        <a:solidFill>
          <a:srgbClr val="21272A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2ede5e7d2_0_579"/>
          <p:cNvSpPr/>
          <p:nvPr/>
        </p:nvSpPr>
        <p:spPr>
          <a:xfrm>
            <a:off x="382138" y="6243643"/>
            <a:ext cx="37755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a2ede5e7d2_0_579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3a2ede5e7d2_0_57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presentación (izquierda)">
  <p:cSld name="Título de presentación (izquierda)">
    <p:bg>
      <p:bgPr>
        <a:solidFill>
          <a:srgbClr val="21272A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2ede5e7d2_0_583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3a2ede5e7d2_0_583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a2ede5e7d2_0_583"/>
          <p:cNvSpPr txBox="1"/>
          <p:nvPr>
            <p:ph type="ctrTitle"/>
          </p:nvPr>
        </p:nvSpPr>
        <p:spPr>
          <a:xfrm>
            <a:off x="323959" y="2198914"/>
            <a:ext cx="115248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3a2ede5e7d2_0_583"/>
          <p:cNvSpPr txBox="1"/>
          <p:nvPr>
            <p:ph idx="1" type="subTitle"/>
          </p:nvPr>
        </p:nvSpPr>
        <p:spPr>
          <a:xfrm>
            <a:off x="323959" y="3246604"/>
            <a:ext cx="11524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2cc3aa03a_0_5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a2cc3aa03a_0_5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a2cc3aa03a_0_5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o contenido black">
  <p:cSld name="Índice o contenido black">
    <p:bg>
      <p:bgPr>
        <a:solidFill>
          <a:srgbClr val="21272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3a2ede5e7d2_0_58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a2ede5e7d2_0_588"/>
          <p:cNvSpPr txBox="1"/>
          <p:nvPr>
            <p:ph idx="1" type="body"/>
          </p:nvPr>
        </p:nvSpPr>
        <p:spPr>
          <a:xfrm>
            <a:off x="314333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g3a2ede5e7d2_0_588"/>
          <p:cNvSpPr txBox="1"/>
          <p:nvPr>
            <p:ph idx="2" type="body"/>
          </p:nvPr>
        </p:nvSpPr>
        <p:spPr>
          <a:xfrm>
            <a:off x="1137482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g3a2ede5e7d2_0_588"/>
          <p:cNvSpPr txBox="1"/>
          <p:nvPr>
            <p:ph idx="3" type="body"/>
          </p:nvPr>
        </p:nvSpPr>
        <p:spPr>
          <a:xfrm>
            <a:off x="314333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g3a2ede5e7d2_0_588"/>
          <p:cNvSpPr txBox="1"/>
          <p:nvPr>
            <p:ph idx="4" type="body"/>
          </p:nvPr>
        </p:nvSpPr>
        <p:spPr>
          <a:xfrm>
            <a:off x="1137482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6" name="Google Shape;216;g3a2ede5e7d2_0_588"/>
          <p:cNvSpPr txBox="1"/>
          <p:nvPr>
            <p:ph idx="5" type="body"/>
          </p:nvPr>
        </p:nvSpPr>
        <p:spPr>
          <a:xfrm>
            <a:off x="314333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g3a2ede5e7d2_0_588"/>
          <p:cNvSpPr txBox="1"/>
          <p:nvPr>
            <p:ph idx="6" type="body"/>
          </p:nvPr>
        </p:nvSpPr>
        <p:spPr>
          <a:xfrm>
            <a:off x="1137482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8" name="Google Shape;218;g3a2ede5e7d2_0_588"/>
          <p:cNvSpPr txBox="1"/>
          <p:nvPr>
            <p:ph idx="7" type="body"/>
          </p:nvPr>
        </p:nvSpPr>
        <p:spPr>
          <a:xfrm>
            <a:off x="314333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g3a2ede5e7d2_0_588"/>
          <p:cNvSpPr txBox="1"/>
          <p:nvPr>
            <p:ph idx="8" type="body"/>
          </p:nvPr>
        </p:nvSpPr>
        <p:spPr>
          <a:xfrm>
            <a:off x="1137482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0" name="Google Shape;220;g3a2ede5e7d2_0_588"/>
          <p:cNvSpPr txBox="1"/>
          <p:nvPr>
            <p:ph idx="9" type="body"/>
          </p:nvPr>
        </p:nvSpPr>
        <p:spPr>
          <a:xfrm>
            <a:off x="314333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1" name="Google Shape;221;g3a2ede5e7d2_0_588"/>
          <p:cNvSpPr txBox="1"/>
          <p:nvPr>
            <p:ph idx="13" type="body"/>
          </p:nvPr>
        </p:nvSpPr>
        <p:spPr>
          <a:xfrm>
            <a:off x="1137482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2" name="Google Shape;222;g3a2ede5e7d2_0_588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3a2ede5e7d2_0_588"/>
          <p:cNvSpPr txBox="1"/>
          <p:nvPr>
            <p:ph idx="14" type="subTitle"/>
          </p:nvPr>
        </p:nvSpPr>
        <p:spPr>
          <a:xfrm>
            <a:off x="314333" y="967817"/>
            <a:ext cx="1075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g3a2ede5e7d2_0_588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Índice o contenido black">
  <p:cSld name="1_Índice o contenido black">
    <p:bg>
      <p:bgPr>
        <a:solidFill>
          <a:srgbClr val="21272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a2ede5e7d2_0_603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a2ede5e7d2_0_603"/>
          <p:cNvSpPr txBox="1"/>
          <p:nvPr>
            <p:ph idx="1" type="body"/>
          </p:nvPr>
        </p:nvSpPr>
        <p:spPr>
          <a:xfrm>
            <a:off x="314333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g3a2ede5e7d2_0_603"/>
          <p:cNvSpPr txBox="1"/>
          <p:nvPr>
            <p:ph idx="2" type="body"/>
          </p:nvPr>
        </p:nvSpPr>
        <p:spPr>
          <a:xfrm>
            <a:off x="1137482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g3a2ede5e7d2_0_603"/>
          <p:cNvSpPr txBox="1"/>
          <p:nvPr>
            <p:ph idx="3" type="body"/>
          </p:nvPr>
        </p:nvSpPr>
        <p:spPr>
          <a:xfrm>
            <a:off x="314333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g3a2ede5e7d2_0_603"/>
          <p:cNvSpPr txBox="1"/>
          <p:nvPr>
            <p:ph idx="4" type="body"/>
          </p:nvPr>
        </p:nvSpPr>
        <p:spPr>
          <a:xfrm>
            <a:off x="1137482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g3a2ede5e7d2_0_603"/>
          <p:cNvSpPr txBox="1"/>
          <p:nvPr>
            <p:ph idx="5" type="body"/>
          </p:nvPr>
        </p:nvSpPr>
        <p:spPr>
          <a:xfrm>
            <a:off x="314333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g3a2ede5e7d2_0_603"/>
          <p:cNvSpPr txBox="1"/>
          <p:nvPr>
            <p:ph idx="6" type="body"/>
          </p:nvPr>
        </p:nvSpPr>
        <p:spPr>
          <a:xfrm>
            <a:off x="1137482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g3a2ede5e7d2_0_603"/>
          <p:cNvSpPr txBox="1"/>
          <p:nvPr>
            <p:ph idx="7" type="body"/>
          </p:nvPr>
        </p:nvSpPr>
        <p:spPr>
          <a:xfrm>
            <a:off x="314333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g3a2ede5e7d2_0_603"/>
          <p:cNvSpPr txBox="1"/>
          <p:nvPr>
            <p:ph idx="8" type="body"/>
          </p:nvPr>
        </p:nvSpPr>
        <p:spPr>
          <a:xfrm>
            <a:off x="1137482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g3a2ede5e7d2_0_603"/>
          <p:cNvSpPr txBox="1"/>
          <p:nvPr>
            <p:ph idx="9" type="body"/>
          </p:nvPr>
        </p:nvSpPr>
        <p:spPr>
          <a:xfrm>
            <a:off x="314333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6" name="Google Shape;236;g3a2ede5e7d2_0_603"/>
          <p:cNvSpPr txBox="1"/>
          <p:nvPr>
            <p:ph idx="13" type="body"/>
          </p:nvPr>
        </p:nvSpPr>
        <p:spPr>
          <a:xfrm>
            <a:off x="1137482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g3a2ede5e7d2_0_603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g3a2ede5e7d2_0_603"/>
          <p:cNvSpPr txBox="1"/>
          <p:nvPr>
            <p:ph idx="14" type="subTitle"/>
          </p:nvPr>
        </p:nvSpPr>
        <p:spPr>
          <a:xfrm>
            <a:off x="314333" y="967817"/>
            <a:ext cx="1075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9" name="Google Shape;239;g3a2ede5e7d2_0_603"/>
          <p:cNvSpPr txBox="1"/>
          <p:nvPr/>
        </p:nvSpPr>
        <p:spPr>
          <a:xfrm>
            <a:off x="11502189" y="646817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a2ede5e7d2_0_603"/>
          <p:cNvSpPr txBox="1"/>
          <p:nvPr>
            <p:ph idx="15" type="body"/>
          </p:nvPr>
        </p:nvSpPr>
        <p:spPr>
          <a:xfrm>
            <a:off x="6176118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g3a2ede5e7d2_0_603"/>
          <p:cNvSpPr txBox="1"/>
          <p:nvPr>
            <p:ph idx="16" type="body"/>
          </p:nvPr>
        </p:nvSpPr>
        <p:spPr>
          <a:xfrm>
            <a:off x="6999267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g3a2ede5e7d2_0_603"/>
          <p:cNvSpPr txBox="1"/>
          <p:nvPr>
            <p:ph idx="17" type="body"/>
          </p:nvPr>
        </p:nvSpPr>
        <p:spPr>
          <a:xfrm>
            <a:off x="6176118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g3a2ede5e7d2_0_603"/>
          <p:cNvSpPr txBox="1"/>
          <p:nvPr>
            <p:ph idx="18" type="body"/>
          </p:nvPr>
        </p:nvSpPr>
        <p:spPr>
          <a:xfrm>
            <a:off x="6999267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g3a2ede5e7d2_0_603"/>
          <p:cNvSpPr txBox="1"/>
          <p:nvPr>
            <p:ph idx="19" type="body"/>
          </p:nvPr>
        </p:nvSpPr>
        <p:spPr>
          <a:xfrm>
            <a:off x="6176118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g3a2ede5e7d2_0_603"/>
          <p:cNvSpPr txBox="1"/>
          <p:nvPr>
            <p:ph idx="20" type="body"/>
          </p:nvPr>
        </p:nvSpPr>
        <p:spPr>
          <a:xfrm>
            <a:off x="6999267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6" name="Google Shape;246;g3a2ede5e7d2_0_603"/>
          <p:cNvSpPr txBox="1"/>
          <p:nvPr>
            <p:ph idx="21" type="body"/>
          </p:nvPr>
        </p:nvSpPr>
        <p:spPr>
          <a:xfrm>
            <a:off x="6176118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g3a2ede5e7d2_0_603"/>
          <p:cNvSpPr txBox="1"/>
          <p:nvPr>
            <p:ph idx="22" type="body"/>
          </p:nvPr>
        </p:nvSpPr>
        <p:spPr>
          <a:xfrm>
            <a:off x="6999267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g3a2ede5e7d2_0_603"/>
          <p:cNvSpPr txBox="1"/>
          <p:nvPr>
            <p:ph idx="23" type="body"/>
          </p:nvPr>
        </p:nvSpPr>
        <p:spPr>
          <a:xfrm>
            <a:off x="6176118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g3a2ede5e7d2_0_603"/>
          <p:cNvSpPr txBox="1"/>
          <p:nvPr>
            <p:ph idx="24" type="body"/>
          </p:nvPr>
        </p:nvSpPr>
        <p:spPr>
          <a:xfrm>
            <a:off x="6999267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g3a2ede5e7d2_0_603"/>
          <p:cNvSpPr txBox="1"/>
          <p:nvPr/>
        </p:nvSpPr>
        <p:spPr>
          <a:xfrm>
            <a:off x="11528316" y="649430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a2ede5e7d2_0_603"/>
          <p:cNvSpPr/>
          <p:nvPr/>
        </p:nvSpPr>
        <p:spPr>
          <a:xfrm>
            <a:off x="10119360" y="6100226"/>
            <a:ext cx="2072700" cy="7536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3a2ede5e7d2_0_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0758" y="6252290"/>
            <a:ext cx="2022700" cy="60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a2ede5e7d2_0_603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Índice o contenido white">
  <p:cSld name="1_Índice o contenido white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3a2ede5e7d2_0_63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a2ede5e7d2_0_632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Montserrat"/>
              <a:buNone/>
              <a:defRPr sz="3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3a2ede5e7d2_0_632"/>
          <p:cNvSpPr txBox="1"/>
          <p:nvPr>
            <p:ph idx="1" type="subTitle"/>
          </p:nvPr>
        </p:nvSpPr>
        <p:spPr>
          <a:xfrm>
            <a:off x="314333" y="967817"/>
            <a:ext cx="10754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58" name="Google Shape;258;g3a2ede5e7d2_0_63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a2ede5e7d2_0_632"/>
          <p:cNvSpPr txBox="1"/>
          <p:nvPr>
            <p:ph idx="2" type="body"/>
          </p:nvPr>
        </p:nvSpPr>
        <p:spPr>
          <a:xfrm>
            <a:off x="3231542" y="170983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g3a2ede5e7d2_0_632"/>
          <p:cNvSpPr txBox="1"/>
          <p:nvPr>
            <p:ph idx="3" type="body"/>
          </p:nvPr>
        </p:nvSpPr>
        <p:spPr>
          <a:xfrm>
            <a:off x="4054691" y="170648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g3a2ede5e7d2_0_632"/>
          <p:cNvSpPr txBox="1"/>
          <p:nvPr>
            <p:ph idx="4" type="body"/>
          </p:nvPr>
        </p:nvSpPr>
        <p:spPr>
          <a:xfrm>
            <a:off x="3231542" y="2535620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2" name="Google Shape;262;g3a2ede5e7d2_0_632"/>
          <p:cNvSpPr txBox="1"/>
          <p:nvPr>
            <p:ph idx="5" type="body"/>
          </p:nvPr>
        </p:nvSpPr>
        <p:spPr>
          <a:xfrm>
            <a:off x="4054691" y="2532278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g3a2ede5e7d2_0_632"/>
          <p:cNvSpPr txBox="1"/>
          <p:nvPr>
            <p:ph idx="6" type="body"/>
          </p:nvPr>
        </p:nvSpPr>
        <p:spPr>
          <a:xfrm>
            <a:off x="3231542" y="3359532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g3a2ede5e7d2_0_632"/>
          <p:cNvSpPr txBox="1"/>
          <p:nvPr>
            <p:ph idx="7" type="body"/>
          </p:nvPr>
        </p:nvSpPr>
        <p:spPr>
          <a:xfrm>
            <a:off x="4054691" y="3356190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g3a2ede5e7d2_0_632"/>
          <p:cNvSpPr txBox="1"/>
          <p:nvPr>
            <p:ph idx="8" type="body"/>
          </p:nvPr>
        </p:nvSpPr>
        <p:spPr>
          <a:xfrm>
            <a:off x="3231542" y="4183444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g3a2ede5e7d2_0_632"/>
          <p:cNvSpPr txBox="1"/>
          <p:nvPr>
            <p:ph idx="9" type="body"/>
          </p:nvPr>
        </p:nvSpPr>
        <p:spPr>
          <a:xfrm>
            <a:off x="4054691" y="4180102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g3a2ede5e7d2_0_632"/>
          <p:cNvSpPr txBox="1"/>
          <p:nvPr>
            <p:ph idx="13" type="body"/>
          </p:nvPr>
        </p:nvSpPr>
        <p:spPr>
          <a:xfrm>
            <a:off x="3231542" y="5007356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g3a2ede5e7d2_0_632"/>
          <p:cNvSpPr txBox="1"/>
          <p:nvPr>
            <p:ph idx="14" type="body"/>
          </p:nvPr>
        </p:nvSpPr>
        <p:spPr>
          <a:xfrm>
            <a:off x="4054691" y="5004014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icio apartado">
  <p:cSld name="1_Inicio apartado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2ede5e7d2_0_647"/>
          <p:cNvSpPr/>
          <p:nvPr/>
        </p:nvSpPr>
        <p:spPr>
          <a:xfrm>
            <a:off x="6755643" y="0"/>
            <a:ext cx="5436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a2ede5e7d2_0_647"/>
          <p:cNvSpPr txBox="1"/>
          <p:nvPr>
            <p:ph idx="1" type="subTitle"/>
          </p:nvPr>
        </p:nvSpPr>
        <p:spPr>
          <a:xfrm>
            <a:off x="324000" y="3785707"/>
            <a:ext cx="633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2" name="Google Shape;272;g3a2ede5e7d2_0_647"/>
          <p:cNvSpPr txBox="1"/>
          <p:nvPr/>
        </p:nvSpPr>
        <p:spPr>
          <a:xfrm>
            <a:off x="2951018" y="651163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a2ede5e7d2_0_647"/>
          <p:cNvSpPr txBox="1"/>
          <p:nvPr/>
        </p:nvSpPr>
        <p:spPr>
          <a:xfrm>
            <a:off x="2840182" y="644236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3a2ede5e7d2_0_64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a2ede5e7d2_0_647"/>
          <p:cNvSpPr txBox="1"/>
          <p:nvPr/>
        </p:nvSpPr>
        <p:spPr>
          <a:xfrm>
            <a:off x="1249680" y="65074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a2ede5e7d2_0_647"/>
          <p:cNvSpPr txBox="1"/>
          <p:nvPr>
            <p:ph idx="2" type="body"/>
          </p:nvPr>
        </p:nvSpPr>
        <p:spPr>
          <a:xfrm>
            <a:off x="323998" y="2923295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g3a2ede5e7d2_0_647"/>
          <p:cNvSpPr txBox="1"/>
          <p:nvPr>
            <p:ph idx="3" type="body"/>
          </p:nvPr>
        </p:nvSpPr>
        <p:spPr>
          <a:xfrm>
            <a:off x="1147147" y="2919953"/>
            <a:ext cx="494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0" sz="20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g3a2ede5e7d2_0_647"/>
          <p:cNvSpPr txBox="1"/>
          <p:nvPr/>
        </p:nvSpPr>
        <p:spPr>
          <a:xfrm>
            <a:off x="5312229" y="-5007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a2ede5e7d2_0_647"/>
          <p:cNvSpPr txBox="1"/>
          <p:nvPr/>
        </p:nvSpPr>
        <p:spPr>
          <a:xfrm>
            <a:off x="9644743" y="-609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a2ede5e7d2_0_647"/>
          <p:cNvSpPr txBox="1"/>
          <p:nvPr/>
        </p:nvSpPr>
        <p:spPr>
          <a:xfrm>
            <a:off x="14331462" y="260252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3a2ede5e7d2_0_647"/>
          <p:cNvPicPr preferRelativeResize="0"/>
          <p:nvPr/>
        </p:nvPicPr>
        <p:blipFill rotWithShape="1">
          <a:blip r:embed="rId3">
            <a:alphaModFix/>
          </a:blip>
          <a:srcRect b="0" l="0" r="17911" t="0"/>
          <a:stretch/>
        </p:blipFill>
        <p:spPr>
          <a:xfrm>
            <a:off x="5436358" y="695812"/>
            <a:ext cx="6755644" cy="597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ack">
  <p:cSld name="Quote Black">
    <p:bg>
      <p:bgPr>
        <a:solidFill>
          <a:srgbClr val="21272A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2ede5e7d2_0_660"/>
          <p:cNvSpPr txBox="1"/>
          <p:nvPr>
            <p:ph type="ctrTitle"/>
          </p:nvPr>
        </p:nvSpPr>
        <p:spPr>
          <a:xfrm>
            <a:off x="4291645" y="1998218"/>
            <a:ext cx="38379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b="0" i="0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g3a2ede5e7d2_0_660"/>
          <p:cNvSpPr txBox="1"/>
          <p:nvPr>
            <p:ph idx="1" type="subTitle"/>
          </p:nvPr>
        </p:nvSpPr>
        <p:spPr>
          <a:xfrm>
            <a:off x="5218562" y="5076688"/>
            <a:ext cx="1992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5" name="Google Shape;285;g3a2ede5e7d2_0_660"/>
          <p:cNvSpPr/>
          <p:nvPr/>
        </p:nvSpPr>
        <p:spPr>
          <a:xfrm>
            <a:off x="7750248" y="4552348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a2ede5e7d2_0_660"/>
          <p:cNvSpPr/>
          <p:nvPr/>
        </p:nvSpPr>
        <p:spPr>
          <a:xfrm rot="5400000">
            <a:off x="8091637" y="4210812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a2ede5e7d2_0_660"/>
          <p:cNvSpPr/>
          <p:nvPr/>
        </p:nvSpPr>
        <p:spPr>
          <a:xfrm>
            <a:off x="3824996" y="1519803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a2ede5e7d2_0_660"/>
          <p:cNvSpPr/>
          <p:nvPr/>
        </p:nvSpPr>
        <p:spPr>
          <a:xfrm rot="5400000">
            <a:off x="3483449" y="1861203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2ede5e7d2_0_660"/>
          <p:cNvSpPr txBox="1"/>
          <p:nvPr/>
        </p:nvSpPr>
        <p:spPr>
          <a:xfrm>
            <a:off x="6293224" y="15777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3a2ede5e7d2_0_66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a2ede5e7d2_0_660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hite">
  <p:cSld name="Quote White"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2ede5e7d2_0_670"/>
          <p:cNvSpPr txBox="1"/>
          <p:nvPr>
            <p:ph type="ctrTitle"/>
          </p:nvPr>
        </p:nvSpPr>
        <p:spPr>
          <a:xfrm>
            <a:off x="4291643" y="1676508"/>
            <a:ext cx="3837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Lato"/>
              <a:buNone/>
              <a:defRPr b="0" i="0" sz="25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g3a2ede5e7d2_0_670"/>
          <p:cNvSpPr/>
          <p:nvPr/>
        </p:nvSpPr>
        <p:spPr>
          <a:xfrm>
            <a:off x="5532687" y="4278924"/>
            <a:ext cx="135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a2ede5e7d2_0_670"/>
          <p:cNvSpPr txBox="1"/>
          <p:nvPr>
            <p:ph idx="1" type="subTitle"/>
          </p:nvPr>
        </p:nvSpPr>
        <p:spPr>
          <a:xfrm>
            <a:off x="5218562" y="4817185"/>
            <a:ext cx="1992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96" name="Google Shape;296;g3a2ede5e7d2_0_67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a2ede5e7d2_0_670"/>
          <p:cNvSpPr txBox="1"/>
          <p:nvPr/>
        </p:nvSpPr>
        <p:spPr>
          <a:xfrm>
            <a:off x="9509760" y="5257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Black">
  <p:cSld name="1_Quote Black">
    <p:bg>
      <p:bgPr>
        <a:solidFill>
          <a:srgbClr val="21272A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2ede5e7d2_0_676"/>
          <p:cNvSpPr txBox="1"/>
          <p:nvPr>
            <p:ph type="ctrTitle"/>
          </p:nvPr>
        </p:nvSpPr>
        <p:spPr>
          <a:xfrm>
            <a:off x="4291645" y="1998218"/>
            <a:ext cx="38379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b="0" i="0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3a2ede5e7d2_0_676"/>
          <p:cNvSpPr/>
          <p:nvPr/>
        </p:nvSpPr>
        <p:spPr>
          <a:xfrm>
            <a:off x="7750248" y="4552348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a2ede5e7d2_0_676"/>
          <p:cNvSpPr/>
          <p:nvPr/>
        </p:nvSpPr>
        <p:spPr>
          <a:xfrm rot="5400000">
            <a:off x="8091637" y="4210812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a2ede5e7d2_0_676"/>
          <p:cNvSpPr/>
          <p:nvPr/>
        </p:nvSpPr>
        <p:spPr>
          <a:xfrm>
            <a:off x="3824996" y="1519803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a2ede5e7d2_0_676"/>
          <p:cNvSpPr/>
          <p:nvPr/>
        </p:nvSpPr>
        <p:spPr>
          <a:xfrm rot="5400000">
            <a:off x="3483449" y="1861203"/>
            <a:ext cx="84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a2ede5e7d2_0_676"/>
          <p:cNvSpPr txBox="1"/>
          <p:nvPr/>
        </p:nvSpPr>
        <p:spPr>
          <a:xfrm>
            <a:off x="6293224" y="15777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a2ede5e7d2_0_67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a2ede5e7d2_0_676"/>
          <p:cNvSpPr/>
          <p:nvPr/>
        </p:nvSpPr>
        <p:spPr>
          <a:xfrm>
            <a:off x="8902326" y="6243643"/>
            <a:ext cx="3289800" cy="543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White">
  <p:cSld name="1_Quote White"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2ede5e7d2_0_685"/>
          <p:cNvSpPr txBox="1"/>
          <p:nvPr>
            <p:ph type="ctrTitle"/>
          </p:nvPr>
        </p:nvSpPr>
        <p:spPr>
          <a:xfrm>
            <a:off x="4291643" y="1676508"/>
            <a:ext cx="3837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Lato"/>
              <a:buNone/>
              <a:defRPr b="0" i="0" sz="25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g3a2ede5e7d2_0_685"/>
          <p:cNvSpPr/>
          <p:nvPr/>
        </p:nvSpPr>
        <p:spPr>
          <a:xfrm>
            <a:off x="5532687" y="4278924"/>
            <a:ext cx="1356000" cy="16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3a2ede5e7d2_0_68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a2ede5e7d2_0_685"/>
          <p:cNvSpPr txBox="1"/>
          <p:nvPr/>
        </p:nvSpPr>
        <p:spPr>
          <a:xfrm>
            <a:off x="9509760" y="5257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ifras y texto alternativo">
  <p:cSld name="2 cifras y texto alternativ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2ede5e7d2_0_690"/>
          <p:cNvSpPr txBox="1"/>
          <p:nvPr>
            <p:ph type="ctrTitle"/>
          </p:nvPr>
        </p:nvSpPr>
        <p:spPr>
          <a:xfrm>
            <a:off x="324000" y="360000"/>
            <a:ext cx="6800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g3a2ede5e7d2_0_690"/>
          <p:cNvSpPr txBox="1"/>
          <p:nvPr>
            <p:ph idx="1" type="subTitle"/>
          </p:nvPr>
        </p:nvSpPr>
        <p:spPr>
          <a:xfrm>
            <a:off x="324001" y="936000"/>
            <a:ext cx="680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5" name="Google Shape;315;g3a2ede5e7d2_0_690"/>
          <p:cNvSpPr txBox="1"/>
          <p:nvPr>
            <p:ph idx="2" type="body"/>
          </p:nvPr>
        </p:nvSpPr>
        <p:spPr>
          <a:xfrm>
            <a:off x="1351125" y="2252702"/>
            <a:ext cx="37902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0000"/>
              <a:buNone/>
              <a:defRPr b="1" sz="10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6" name="Google Shape;316;g3a2ede5e7d2_0_690"/>
          <p:cNvSpPr txBox="1"/>
          <p:nvPr>
            <p:ph idx="3" type="body"/>
          </p:nvPr>
        </p:nvSpPr>
        <p:spPr>
          <a:xfrm>
            <a:off x="6484955" y="2252702"/>
            <a:ext cx="37902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0000"/>
              <a:buNone/>
              <a:defRPr b="1" sz="10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7" name="Google Shape;317;g3a2ede5e7d2_0_690"/>
          <p:cNvSpPr/>
          <p:nvPr/>
        </p:nvSpPr>
        <p:spPr>
          <a:xfrm>
            <a:off x="2835643" y="3567727"/>
            <a:ext cx="822000" cy="14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a2ede5e7d2_0_690"/>
          <p:cNvSpPr/>
          <p:nvPr/>
        </p:nvSpPr>
        <p:spPr>
          <a:xfrm>
            <a:off x="7969007" y="3567727"/>
            <a:ext cx="822000" cy="140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a2ede5e7d2_0_690"/>
          <p:cNvSpPr txBox="1"/>
          <p:nvPr>
            <p:ph idx="4" type="body"/>
          </p:nvPr>
        </p:nvSpPr>
        <p:spPr>
          <a:xfrm>
            <a:off x="324000" y="4973528"/>
            <a:ext cx="101343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3600"/>
              <a:buNone/>
              <a:defRPr b="1" sz="3600">
                <a:solidFill>
                  <a:srgbClr val="A8A8A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0" name="Google Shape;320;g3a2ede5e7d2_0_690"/>
          <p:cNvSpPr txBox="1"/>
          <p:nvPr/>
        </p:nvSpPr>
        <p:spPr>
          <a:xfrm>
            <a:off x="10415588" y="1657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3a2ede5e7d2_0_69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a2ede5e7d2_0_690"/>
          <p:cNvSpPr txBox="1"/>
          <p:nvPr>
            <p:ph idx="5" type="body"/>
          </p:nvPr>
        </p:nvSpPr>
        <p:spPr>
          <a:xfrm>
            <a:off x="1351125" y="3854694"/>
            <a:ext cx="3790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2000"/>
              <a:buNone/>
              <a:defRPr b="0" sz="20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3" name="Google Shape;323;g3a2ede5e7d2_0_690"/>
          <p:cNvSpPr txBox="1"/>
          <p:nvPr>
            <p:ph idx="6" type="body"/>
          </p:nvPr>
        </p:nvSpPr>
        <p:spPr>
          <a:xfrm>
            <a:off x="6484955" y="3854694"/>
            <a:ext cx="3790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2000"/>
              <a:buNone/>
              <a:defRPr b="0" sz="20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ifra">
  <p:cSld name="1 cifra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2ede5e7d2_0_702"/>
          <p:cNvSpPr txBox="1"/>
          <p:nvPr>
            <p:ph type="ctrTitle"/>
          </p:nvPr>
        </p:nvSpPr>
        <p:spPr>
          <a:xfrm>
            <a:off x="324000" y="360000"/>
            <a:ext cx="6800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g3a2ede5e7d2_0_702"/>
          <p:cNvSpPr txBox="1"/>
          <p:nvPr>
            <p:ph idx="1" type="subTitle"/>
          </p:nvPr>
        </p:nvSpPr>
        <p:spPr>
          <a:xfrm>
            <a:off x="324000" y="936000"/>
            <a:ext cx="680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7" name="Google Shape;327;g3a2ede5e7d2_0_702"/>
          <p:cNvSpPr txBox="1"/>
          <p:nvPr>
            <p:ph idx="2" type="body"/>
          </p:nvPr>
        </p:nvSpPr>
        <p:spPr>
          <a:xfrm>
            <a:off x="365206" y="2300288"/>
            <a:ext cx="4905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5000"/>
              <a:buNone/>
              <a:defRPr b="1" sz="15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8" name="Google Shape;328;g3a2ede5e7d2_0_702"/>
          <p:cNvSpPr/>
          <p:nvPr/>
        </p:nvSpPr>
        <p:spPr>
          <a:xfrm>
            <a:off x="2006967" y="4881407"/>
            <a:ext cx="1622100" cy="20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3a2ede5e7d2_0_70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a2ede5e7d2_0_702"/>
          <p:cNvSpPr txBox="1"/>
          <p:nvPr>
            <p:ph idx="3" type="body"/>
          </p:nvPr>
        </p:nvSpPr>
        <p:spPr>
          <a:xfrm>
            <a:off x="6356479" y="2982497"/>
            <a:ext cx="37902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2500"/>
              <a:buNone/>
              <a:defRPr b="0" sz="2500">
                <a:solidFill>
                  <a:srgbClr val="A8A8A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a2cc3aa03a_0_5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a2cc3aa03a_0_53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a2cc3aa03a_0_53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a2cc3aa03a_0_5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+4 cifras">
  <p:cSld name="+4 cifra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2ede5e7d2_0_709"/>
          <p:cNvSpPr txBox="1"/>
          <p:nvPr>
            <p:ph type="ctrTitle"/>
          </p:nvPr>
        </p:nvSpPr>
        <p:spPr>
          <a:xfrm>
            <a:off x="324152" y="360000"/>
            <a:ext cx="6800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g3a2ede5e7d2_0_709"/>
          <p:cNvSpPr txBox="1"/>
          <p:nvPr>
            <p:ph idx="1" type="subTitle"/>
          </p:nvPr>
        </p:nvSpPr>
        <p:spPr>
          <a:xfrm>
            <a:off x="324151" y="936000"/>
            <a:ext cx="680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g3a2ede5e7d2_0_709"/>
          <p:cNvSpPr txBox="1"/>
          <p:nvPr>
            <p:ph idx="2" type="body"/>
          </p:nvPr>
        </p:nvSpPr>
        <p:spPr>
          <a:xfrm>
            <a:off x="324000" y="2095554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5" name="Google Shape;335;g3a2ede5e7d2_0_709"/>
          <p:cNvSpPr txBox="1"/>
          <p:nvPr/>
        </p:nvSpPr>
        <p:spPr>
          <a:xfrm>
            <a:off x="10415588" y="1657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a2ede5e7d2_0_709"/>
          <p:cNvSpPr txBox="1"/>
          <p:nvPr>
            <p:ph idx="3" type="body"/>
          </p:nvPr>
        </p:nvSpPr>
        <p:spPr>
          <a:xfrm>
            <a:off x="324000" y="2766308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7" name="Google Shape;337;g3a2ede5e7d2_0_709"/>
          <p:cNvSpPr txBox="1"/>
          <p:nvPr>
            <p:ph idx="4" type="body"/>
          </p:nvPr>
        </p:nvSpPr>
        <p:spPr>
          <a:xfrm>
            <a:off x="324000" y="3547282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8" name="Google Shape;338;g3a2ede5e7d2_0_709"/>
          <p:cNvSpPr txBox="1"/>
          <p:nvPr>
            <p:ph idx="5" type="body"/>
          </p:nvPr>
        </p:nvSpPr>
        <p:spPr>
          <a:xfrm>
            <a:off x="324000" y="4218036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9" name="Google Shape;339;g3a2ede5e7d2_0_709"/>
          <p:cNvSpPr txBox="1"/>
          <p:nvPr>
            <p:ph idx="6" type="body"/>
          </p:nvPr>
        </p:nvSpPr>
        <p:spPr>
          <a:xfrm>
            <a:off x="324000" y="4923595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0" name="Google Shape;340;g3a2ede5e7d2_0_709"/>
          <p:cNvSpPr txBox="1"/>
          <p:nvPr>
            <p:ph idx="7" type="body"/>
          </p:nvPr>
        </p:nvSpPr>
        <p:spPr>
          <a:xfrm>
            <a:off x="324000" y="5594349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1" name="Google Shape;341;g3a2ede5e7d2_0_709"/>
          <p:cNvSpPr txBox="1"/>
          <p:nvPr>
            <p:ph idx="8" type="body"/>
          </p:nvPr>
        </p:nvSpPr>
        <p:spPr>
          <a:xfrm>
            <a:off x="6275626" y="3087302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2" name="Google Shape;342;g3a2ede5e7d2_0_709"/>
          <p:cNvSpPr txBox="1"/>
          <p:nvPr>
            <p:ph idx="9" type="body"/>
          </p:nvPr>
        </p:nvSpPr>
        <p:spPr>
          <a:xfrm>
            <a:off x="5623409" y="3851302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g3a2ede5e7d2_0_709"/>
          <p:cNvSpPr txBox="1"/>
          <p:nvPr>
            <p:ph idx="13" type="body"/>
          </p:nvPr>
        </p:nvSpPr>
        <p:spPr>
          <a:xfrm>
            <a:off x="9548286" y="3087302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4" name="Google Shape;344;g3a2ede5e7d2_0_709"/>
          <p:cNvSpPr txBox="1"/>
          <p:nvPr>
            <p:ph idx="14" type="body"/>
          </p:nvPr>
        </p:nvSpPr>
        <p:spPr>
          <a:xfrm>
            <a:off x="8896069" y="3851302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g3a2ede5e7d2_0_709"/>
          <p:cNvSpPr txBox="1"/>
          <p:nvPr>
            <p:ph idx="15" type="body"/>
          </p:nvPr>
        </p:nvSpPr>
        <p:spPr>
          <a:xfrm>
            <a:off x="6275626" y="4803561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6" name="Google Shape;346;g3a2ede5e7d2_0_709"/>
          <p:cNvSpPr txBox="1"/>
          <p:nvPr>
            <p:ph idx="16" type="body"/>
          </p:nvPr>
        </p:nvSpPr>
        <p:spPr>
          <a:xfrm>
            <a:off x="5623409" y="5567561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7" name="Google Shape;347;g3a2ede5e7d2_0_709"/>
          <p:cNvSpPr txBox="1"/>
          <p:nvPr>
            <p:ph idx="17" type="body"/>
          </p:nvPr>
        </p:nvSpPr>
        <p:spPr>
          <a:xfrm>
            <a:off x="9548286" y="4803561"/>
            <a:ext cx="1667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8" name="Google Shape;348;g3a2ede5e7d2_0_709"/>
          <p:cNvSpPr txBox="1"/>
          <p:nvPr>
            <p:ph idx="18" type="body"/>
          </p:nvPr>
        </p:nvSpPr>
        <p:spPr>
          <a:xfrm>
            <a:off x="8896069" y="5567561"/>
            <a:ext cx="29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9" name="Google Shape;349;g3a2ede5e7d2_0_709"/>
          <p:cNvSpPr txBox="1"/>
          <p:nvPr>
            <p:ph idx="19" type="body"/>
          </p:nvPr>
        </p:nvSpPr>
        <p:spPr>
          <a:xfrm>
            <a:off x="6275626" y="2063431"/>
            <a:ext cx="4940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86FF"/>
              </a:buClr>
              <a:buSzPts val="1800"/>
              <a:buNone/>
              <a:defRPr b="1" sz="1800">
                <a:solidFill>
                  <a:srgbClr val="4086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350" name="Google Shape;350;g3a2ede5e7d2_0_70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gráficos negro">
  <p:cSld name="Diapositiva con gráficos negro">
    <p:bg>
      <p:bgPr>
        <a:solidFill>
          <a:srgbClr val="20272A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2ede5e7d2_0_729"/>
          <p:cNvSpPr txBox="1"/>
          <p:nvPr>
            <p:ph idx="1" type="body"/>
          </p:nvPr>
        </p:nvSpPr>
        <p:spPr>
          <a:xfrm>
            <a:off x="324001" y="1751885"/>
            <a:ext cx="1147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g3a2ede5e7d2_0_729"/>
          <p:cNvSpPr txBox="1"/>
          <p:nvPr>
            <p:ph type="ctrTitle"/>
          </p:nvPr>
        </p:nvSpPr>
        <p:spPr>
          <a:xfrm>
            <a:off x="324000" y="360000"/>
            <a:ext cx="9262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g3a2ede5e7d2_0_729"/>
          <p:cNvSpPr txBox="1"/>
          <p:nvPr>
            <p:ph idx="2" type="subTitle"/>
          </p:nvPr>
        </p:nvSpPr>
        <p:spPr>
          <a:xfrm>
            <a:off x="324000" y="936000"/>
            <a:ext cx="5823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55" name="Google Shape;355;g3a2ede5e7d2_0_72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a2ede5e7d2_0_729"/>
          <p:cNvSpPr/>
          <p:nvPr/>
        </p:nvSpPr>
        <p:spPr>
          <a:xfrm>
            <a:off x="10058400" y="6260123"/>
            <a:ext cx="2133600" cy="597900"/>
          </a:xfrm>
          <a:prstGeom prst="rect">
            <a:avLst/>
          </a:prstGeom>
          <a:solidFill>
            <a:srgbClr val="1F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xto - Imagenes - Centro">
  <p:cSld name="3 Texto - Imagenes - Centro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2ede5e7d2_0_735"/>
          <p:cNvSpPr txBox="1"/>
          <p:nvPr>
            <p:ph type="ctrTitle"/>
          </p:nvPr>
        </p:nvSpPr>
        <p:spPr>
          <a:xfrm>
            <a:off x="324000" y="360000"/>
            <a:ext cx="1063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g3a2ede5e7d2_0_735"/>
          <p:cNvSpPr txBox="1"/>
          <p:nvPr>
            <p:ph idx="1" type="subTitle"/>
          </p:nvPr>
        </p:nvSpPr>
        <p:spPr>
          <a:xfrm>
            <a:off x="324000" y="936000"/>
            <a:ext cx="10632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0" name="Google Shape;360;g3a2ede5e7d2_0_735"/>
          <p:cNvSpPr txBox="1"/>
          <p:nvPr>
            <p:ph idx="2" type="body"/>
          </p:nvPr>
        </p:nvSpPr>
        <p:spPr>
          <a:xfrm>
            <a:off x="324000" y="3429000"/>
            <a:ext cx="34794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g3a2ede5e7d2_0_735"/>
          <p:cNvSpPr txBox="1"/>
          <p:nvPr>
            <p:ph idx="3" type="body"/>
          </p:nvPr>
        </p:nvSpPr>
        <p:spPr>
          <a:xfrm>
            <a:off x="324000" y="2379625"/>
            <a:ext cx="3479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2" name="Google Shape;362;g3a2ede5e7d2_0_735"/>
          <p:cNvSpPr txBox="1"/>
          <p:nvPr>
            <p:ph idx="4" type="body"/>
          </p:nvPr>
        </p:nvSpPr>
        <p:spPr>
          <a:xfrm>
            <a:off x="4429564" y="3429000"/>
            <a:ext cx="34794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g3a2ede5e7d2_0_735"/>
          <p:cNvSpPr txBox="1"/>
          <p:nvPr>
            <p:ph idx="5" type="body"/>
          </p:nvPr>
        </p:nvSpPr>
        <p:spPr>
          <a:xfrm>
            <a:off x="8388512" y="3429000"/>
            <a:ext cx="34794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g3a2ede5e7d2_0_735"/>
          <p:cNvSpPr txBox="1"/>
          <p:nvPr>
            <p:ph idx="6" type="body"/>
          </p:nvPr>
        </p:nvSpPr>
        <p:spPr>
          <a:xfrm>
            <a:off x="4351533" y="1683761"/>
            <a:ext cx="350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5" name="Google Shape;365;g3a2ede5e7d2_0_735"/>
          <p:cNvSpPr txBox="1"/>
          <p:nvPr>
            <p:ph idx="7" type="body"/>
          </p:nvPr>
        </p:nvSpPr>
        <p:spPr>
          <a:xfrm>
            <a:off x="8355452" y="1683761"/>
            <a:ext cx="347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6" name="Google Shape;366;g3a2ede5e7d2_0_735"/>
          <p:cNvSpPr txBox="1"/>
          <p:nvPr>
            <p:ph idx="8" type="body"/>
          </p:nvPr>
        </p:nvSpPr>
        <p:spPr>
          <a:xfrm>
            <a:off x="324000" y="1683761"/>
            <a:ext cx="3494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7" name="Google Shape;367;g3a2ede5e7d2_0_735"/>
          <p:cNvSpPr txBox="1"/>
          <p:nvPr>
            <p:ph idx="9" type="body"/>
          </p:nvPr>
        </p:nvSpPr>
        <p:spPr>
          <a:xfrm>
            <a:off x="4396505" y="2379625"/>
            <a:ext cx="3479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g3a2ede5e7d2_0_735"/>
          <p:cNvSpPr txBox="1"/>
          <p:nvPr>
            <p:ph idx="13" type="body"/>
          </p:nvPr>
        </p:nvSpPr>
        <p:spPr>
          <a:xfrm>
            <a:off x="8355452" y="2379625"/>
            <a:ext cx="3479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9" name="Google Shape;369;g3a2ede5e7d2_0_735"/>
          <p:cNvSpPr/>
          <p:nvPr/>
        </p:nvSpPr>
        <p:spPr>
          <a:xfrm>
            <a:off x="1675901" y="2156416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a2ede5e7d2_0_735"/>
          <p:cNvSpPr/>
          <p:nvPr/>
        </p:nvSpPr>
        <p:spPr>
          <a:xfrm>
            <a:off x="5768411" y="2162270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a2ede5e7d2_0_735"/>
          <p:cNvSpPr/>
          <p:nvPr/>
        </p:nvSpPr>
        <p:spPr>
          <a:xfrm>
            <a:off x="9699858" y="2162270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3a2ede5e7d2_0_73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xto - Imagenes - Centro">
  <p:cSld name="4 Texto - Imagenes - Centro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2ede5e7d2_0_751"/>
          <p:cNvSpPr txBox="1"/>
          <p:nvPr>
            <p:ph idx="1" type="body"/>
          </p:nvPr>
        </p:nvSpPr>
        <p:spPr>
          <a:xfrm>
            <a:off x="324001" y="2699984"/>
            <a:ext cx="26442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5" name="Google Shape;375;g3a2ede5e7d2_0_751"/>
          <p:cNvSpPr txBox="1"/>
          <p:nvPr>
            <p:ph idx="2" type="body"/>
          </p:nvPr>
        </p:nvSpPr>
        <p:spPr>
          <a:xfrm>
            <a:off x="308691" y="1683760"/>
            <a:ext cx="26595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6" name="Google Shape;376;g3a2ede5e7d2_0_751"/>
          <p:cNvSpPr/>
          <p:nvPr/>
        </p:nvSpPr>
        <p:spPr>
          <a:xfrm>
            <a:off x="1268644" y="2476178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a2ede5e7d2_0_751"/>
          <p:cNvSpPr txBox="1"/>
          <p:nvPr>
            <p:ph idx="3" type="body"/>
          </p:nvPr>
        </p:nvSpPr>
        <p:spPr>
          <a:xfrm>
            <a:off x="3382411" y="1683760"/>
            <a:ext cx="2604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8" name="Google Shape;378;g3a2ede5e7d2_0_751"/>
          <p:cNvSpPr txBox="1"/>
          <p:nvPr>
            <p:ph idx="4" type="body"/>
          </p:nvPr>
        </p:nvSpPr>
        <p:spPr>
          <a:xfrm>
            <a:off x="6357297" y="1683760"/>
            <a:ext cx="2604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9" name="Google Shape;379;g3a2ede5e7d2_0_751"/>
          <p:cNvSpPr txBox="1"/>
          <p:nvPr>
            <p:ph idx="5" type="body"/>
          </p:nvPr>
        </p:nvSpPr>
        <p:spPr>
          <a:xfrm>
            <a:off x="9279443" y="1683760"/>
            <a:ext cx="2604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0" name="Google Shape;380;g3a2ede5e7d2_0_751"/>
          <p:cNvSpPr txBox="1"/>
          <p:nvPr>
            <p:ph idx="6" type="body"/>
          </p:nvPr>
        </p:nvSpPr>
        <p:spPr>
          <a:xfrm>
            <a:off x="3356669" y="2699984"/>
            <a:ext cx="25890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1" name="Google Shape;381;g3a2ede5e7d2_0_751"/>
          <p:cNvSpPr/>
          <p:nvPr/>
        </p:nvSpPr>
        <p:spPr>
          <a:xfrm>
            <a:off x="4289022" y="2476178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a2ede5e7d2_0_751"/>
          <p:cNvSpPr txBox="1"/>
          <p:nvPr>
            <p:ph idx="7" type="body"/>
          </p:nvPr>
        </p:nvSpPr>
        <p:spPr>
          <a:xfrm>
            <a:off x="6346241" y="2699984"/>
            <a:ext cx="25890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3" name="Google Shape;383;g3a2ede5e7d2_0_751"/>
          <p:cNvSpPr/>
          <p:nvPr/>
        </p:nvSpPr>
        <p:spPr>
          <a:xfrm>
            <a:off x="7263908" y="2476178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a2ede5e7d2_0_751"/>
          <p:cNvSpPr txBox="1"/>
          <p:nvPr>
            <p:ph idx="8" type="body"/>
          </p:nvPr>
        </p:nvSpPr>
        <p:spPr>
          <a:xfrm>
            <a:off x="9282795" y="2699984"/>
            <a:ext cx="25890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5" name="Google Shape;385;g3a2ede5e7d2_0_751"/>
          <p:cNvSpPr/>
          <p:nvPr/>
        </p:nvSpPr>
        <p:spPr>
          <a:xfrm>
            <a:off x="10181911" y="2476178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a2ede5e7d2_0_751"/>
          <p:cNvSpPr txBox="1"/>
          <p:nvPr>
            <p:ph type="ctrTitle"/>
          </p:nvPr>
        </p:nvSpPr>
        <p:spPr>
          <a:xfrm>
            <a:off x="324000" y="360000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g3a2ede5e7d2_0_751"/>
          <p:cNvSpPr txBox="1"/>
          <p:nvPr>
            <p:ph idx="9" type="subTitle"/>
          </p:nvPr>
        </p:nvSpPr>
        <p:spPr>
          <a:xfrm>
            <a:off x="324000" y="936000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88" name="Google Shape;388;g3a2ede5e7d2_0_751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xto - Imagenes - Centro">
  <p:cSld name="2 Texto - Imagenes - Centro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2ede5e7d2_0_767"/>
          <p:cNvSpPr txBox="1"/>
          <p:nvPr>
            <p:ph type="ctrTitle"/>
          </p:nvPr>
        </p:nvSpPr>
        <p:spPr>
          <a:xfrm>
            <a:off x="324000" y="360000"/>
            <a:ext cx="10693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g3a2ede5e7d2_0_767"/>
          <p:cNvSpPr txBox="1"/>
          <p:nvPr>
            <p:ph idx="1" type="subTitle"/>
          </p:nvPr>
        </p:nvSpPr>
        <p:spPr>
          <a:xfrm>
            <a:off x="324000" y="936000"/>
            <a:ext cx="106938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g3a2ede5e7d2_0_767"/>
          <p:cNvSpPr txBox="1"/>
          <p:nvPr>
            <p:ph idx="2" type="body"/>
          </p:nvPr>
        </p:nvSpPr>
        <p:spPr>
          <a:xfrm>
            <a:off x="323999" y="3429000"/>
            <a:ext cx="53811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g3a2ede5e7d2_0_767"/>
          <p:cNvSpPr txBox="1"/>
          <p:nvPr>
            <p:ph idx="3" type="body"/>
          </p:nvPr>
        </p:nvSpPr>
        <p:spPr>
          <a:xfrm>
            <a:off x="323999" y="1683761"/>
            <a:ext cx="5381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4" name="Google Shape;394;g3a2ede5e7d2_0_767"/>
          <p:cNvSpPr txBox="1"/>
          <p:nvPr>
            <p:ph idx="4" type="body"/>
          </p:nvPr>
        </p:nvSpPr>
        <p:spPr>
          <a:xfrm>
            <a:off x="342167" y="2379625"/>
            <a:ext cx="5361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5" name="Google Shape;395;g3a2ede5e7d2_0_767"/>
          <p:cNvSpPr/>
          <p:nvPr/>
        </p:nvSpPr>
        <p:spPr>
          <a:xfrm>
            <a:off x="2627624" y="2162270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a2ede5e7d2_0_767"/>
          <p:cNvSpPr txBox="1"/>
          <p:nvPr>
            <p:ph idx="5" type="body"/>
          </p:nvPr>
        </p:nvSpPr>
        <p:spPr>
          <a:xfrm>
            <a:off x="6504082" y="3429000"/>
            <a:ext cx="53811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Char char="•"/>
              <a:defRPr/>
            </a:lvl1pPr>
            <a:lvl2pPr indent="-3810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Char char="•"/>
              <a:defRPr/>
            </a:lvl2pPr>
            <a:lvl3pPr indent="-355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Char char="•"/>
              <a:defRPr/>
            </a:lvl3pPr>
            <a:lvl4pPr indent="-3429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g3a2ede5e7d2_0_767"/>
          <p:cNvSpPr txBox="1"/>
          <p:nvPr>
            <p:ph idx="6" type="body"/>
          </p:nvPr>
        </p:nvSpPr>
        <p:spPr>
          <a:xfrm>
            <a:off x="6504082" y="1683761"/>
            <a:ext cx="5381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8" name="Google Shape;398;g3a2ede5e7d2_0_767"/>
          <p:cNvSpPr txBox="1"/>
          <p:nvPr>
            <p:ph idx="7" type="body"/>
          </p:nvPr>
        </p:nvSpPr>
        <p:spPr>
          <a:xfrm>
            <a:off x="6522250" y="2379625"/>
            <a:ext cx="5361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400"/>
              <a:buNone/>
              <a:defRPr b="0" sz="14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9" name="Google Shape;399;g3a2ede5e7d2_0_767"/>
          <p:cNvSpPr/>
          <p:nvPr/>
        </p:nvSpPr>
        <p:spPr>
          <a:xfrm>
            <a:off x="8807707" y="2162270"/>
            <a:ext cx="790800" cy="10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08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3a2ede5e7d2_0_76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- Foto ">
  <p:cSld name="Texto - Foto 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2ede5e7d2_0_779"/>
          <p:cNvSpPr txBox="1"/>
          <p:nvPr>
            <p:ph type="ctrTitle"/>
          </p:nvPr>
        </p:nvSpPr>
        <p:spPr>
          <a:xfrm>
            <a:off x="324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g3a2ede5e7d2_0_779"/>
          <p:cNvSpPr txBox="1"/>
          <p:nvPr>
            <p:ph idx="1" type="subTitle"/>
          </p:nvPr>
        </p:nvSpPr>
        <p:spPr>
          <a:xfrm>
            <a:off x="324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4" name="Google Shape;404;g3a2ede5e7d2_0_779"/>
          <p:cNvSpPr txBox="1"/>
          <p:nvPr>
            <p:ph idx="2" type="body"/>
          </p:nvPr>
        </p:nvSpPr>
        <p:spPr>
          <a:xfrm>
            <a:off x="32400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g3a2ede5e7d2_0_779"/>
          <p:cNvSpPr/>
          <p:nvPr/>
        </p:nvSpPr>
        <p:spPr>
          <a:xfrm>
            <a:off x="6644640" y="0"/>
            <a:ext cx="5547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3a2ede5e7d2_0_77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- Foto en blanco">
  <p:cSld name="Texto - Foto en blanco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2ede5e7d2_0_785"/>
          <p:cNvSpPr txBox="1"/>
          <p:nvPr>
            <p:ph type="ctrTitle"/>
          </p:nvPr>
        </p:nvSpPr>
        <p:spPr>
          <a:xfrm>
            <a:off x="324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3a2ede5e7d2_0_785"/>
          <p:cNvSpPr txBox="1"/>
          <p:nvPr>
            <p:ph idx="1" type="subTitle"/>
          </p:nvPr>
        </p:nvSpPr>
        <p:spPr>
          <a:xfrm>
            <a:off x="324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0" name="Google Shape;410;g3a2ede5e7d2_0_785"/>
          <p:cNvSpPr txBox="1"/>
          <p:nvPr>
            <p:ph idx="2" type="body"/>
          </p:nvPr>
        </p:nvSpPr>
        <p:spPr>
          <a:xfrm>
            <a:off x="32400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11" name="Google Shape;411;g3a2ede5e7d2_0_78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- Foto en negro">
  <p:cSld name="Texto - Foto en negro">
    <p:bg>
      <p:bgPr>
        <a:solidFill>
          <a:srgbClr val="1F272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2ede5e7d2_0_790"/>
          <p:cNvSpPr txBox="1"/>
          <p:nvPr>
            <p:ph type="ctrTitle"/>
          </p:nvPr>
        </p:nvSpPr>
        <p:spPr>
          <a:xfrm>
            <a:off x="379142" y="400535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g3a2ede5e7d2_0_790"/>
          <p:cNvSpPr txBox="1"/>
          <p:nvPr>
            <p:ph idx="1" type="subTitle"/>
          </p:nvPr>
        </p:nvSpPr>
        <p:spPr>
          <a:xfrm>
            <a:off x="379141" y="117371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  <a:defRPr sz="16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g3a2ede5e7d2_0_790"/>
          <p:cNvSpPr txBox="1"/>
          <p:nvPr>
            <p:ph idx="2" type="body"/>
          </p:nvPr>
        </p:nvSpPr>
        <p:spPr>
          <a:xfrm>
            <a:off x="403246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 sz="1800">
                <a:solidFill>
                  <a:srgbClr val="A8A8A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 sz="1800">
                <a:solidFill>
                  <a:srgbClr val="A8A8A8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 sz="1800">
                <a:solidFill>
                  <a:srgbClr val="A8A8A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 sz="1800">
                <a:solidFill>
                  <a:srgbClr val="A8A8A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 sz="1800">
                <a:solidFill>
                  <a:srgbClr val="A8A8A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g3a2ede5e7d2_0_790"/>
          <p:cNvSpPr/>
          <p:nvPr/>
        </p:nvSpPr>
        <p:spPr>
          <a:xfrm>
            <a:off x="6644640" y="0"/>
            <a:ext cx="5547300" cy="6858000"/>
          </a:xfrm>
          <a:prstGeom prst="rect">
            <a:avLst/>
          </a:prstGeom>
          <a:solidFill>
            <a:srgbClr val="1E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3a2ede5e7d2_0_79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negro - Foto">
  <p:cSld name="Texto negro - Foto">
    <p:bg>
      <p:bgPr>
        <a:solidFill>
          <a:srgbClr val="21272A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2ede5e7d2_0_796"/>
          <p:cNvSpPr txBox="1"/>
          <p:nvPr>
            <p:ph type="ctrTitle"/>
          </p:nvPr>
        </p:nvSpPr>
        <p:spPr>
          <a:xfrm>
            <a:off x="324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Montserrat"/>
              <a:buNone/>
              <a:defRPr sz="30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g3a2ede5e7d2_0_796"/>
          <p:cNvSpPr txBox="1"/>
          <p:nvPr>
            <p:ph idx="1" type="subTitle"/>
          </p:nvPr>
        </p:nvSpPr>
        <p:spPr>
          <a:xfrm>
            <a:off x="360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1" name="Google Shape;421;g3a2ede5e7d2_0_796"/>
          <p:cNvSpPr txBox="1"/>
          <p:nvPr>
            <p:ph idx="2" type="body"/>
          </p:nvPr>
        </p:nvSpPr>
        <p:spPr>
          <a:xfrm>
            <a:off x="403246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2800"/>
              <a:buChar char="•"/>
              <a:defRPr>
                <a:solidFill>
                  <a:srgbClr val="A8A8A8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2400"/>
              <a:buChar char="•"/>
              <a:defRPr>
                <a:solidFill>
                  <a:srgbClr val="A8A8A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2000"/>
              <a:buChar char="•"/>
              <a:defRPr>
                <a:solidFill>
                  <a:srgbClr val="A8A8A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>
                <a:solidFill>
                  <a:srgbClr val="A8A8A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>
                <a:solidFill>
                  <a:srgbClr val="A8A8A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g3a2ede5e7d2_0_796"/>
          <p:cNvSpPr/>
          <p:nvPr/>
        </p:nvSpPr>
        <p:spPr>
          <a:xfrm>
            <a:off x="6644640" y="0"/>
            <a:ext cx="5547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3a2ede5e7d2_0_79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Texto blanco">
  <p:cSld name="Foto - Texto blanco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2ede5e7d2_0_802"/>
          <p:cNvSpPr/>
          <p:nvPr/>
        </p:nvSpPr>
        <p:spPr>
          <a:xfrm>
            <a:off x="0" y="0"/>
            <a:ext cx="5547300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a2ede5e7d2_0_802"/>
          <p:cNvSpPr txBox="1"/>
          <p:nvPr>
            <p:ph type="ctrTitle"/>
          </p:nvPr>
        </p:nvSpPr>
        <p:spPr>
          <a:xfrm>
            <a:off x="5940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g3a2ede5e7d2_0_802"/>
          <p:cNvSpPr txBox="1"/>
          <p:nvPr>
            <p:ph idx="1" type="subTitle"/>
          </p:nvPr>
        </p:nvSpPr>
        <p:spPr>
          <a:xfrm>
            <a:off x="5940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8" name="Google Shape;428;g3a2ede5e7d2_0_802"/>
          <p:cNvSpPr txBox="1"/>
          <p:nvPr>
            <p:ph idx="2" type="body"/>
          </p:nvPr>
        </p:nvSpPr>
        <p:spPr>
          <a:xfrm>
            <a:off x="594468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9" name="Google Shape;429;g3a2ede5e7d2_0_80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2cc3aa03a_0_5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a2cc3aa03a_0_5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blanco - Texto blanco">
  <p:cSld name="Foto blanco - Texto blanco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2ede5e7d2_0_808"/>
          <p:cNvSpPr txBox="1"/>
          <p:nvPr>
            <p:ph type="ctrTitle"/>
          </p:nvPr>
        </p:nvSpPr>
        <p:spPr>
          <a:xfrm>
            <a:off x="5940000" y="360000"/>
            <a:ext cx="5227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  <a:defRPr sz="3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g3a2ede5e7d2_0_808"/>
          <p:cNvSpPr txBox="1"/>
          <p:nvPr>
            <p:ph idx="1" type="subTitle"/>
          </p:nvPr>
        </p:nvSpPr>
        <p:spPr>
          <a:xfrm>
            <a:off x="5940000" y="936000"/>
            <a:ext cx="5205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3" name="Google Shape;433;g3a2ede5e7d2_0_808"/>
          <p:cNvSpPr txBox="1"/>
          <p:nvPr>
            <p:ph idx="2" type="body"/>
          </p:nvPr>
        </p:nvSpPr>
        <p:spPr>
          <a:xfrm>
            <a:off x="594468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4" name="Google Shape;434;g3a2ede5e7d2_0_80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Texto negro">
  <p:cSld name="Foto - Texto negro">
    <p:bg>
      <p:bgPr>
        <a:solidFill>
          <a:srgbClr val="21272A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2ede5e7d2_0_813"/>
          <p:cNvSpPr txBox="1"/>
          <p:nvPr>
            <p:ph type="ctrTitle"/>
          </p:nvPr>
        </p:nvSpPr>
        <p:spPr>
          <a:xfrm>
            <a:off x="5940000" y="360000"/>
            <a:ext cx="5847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g3a2ede5e7d2_0_813"/>
          <p:cNvSpPr txBox="1"/>
          <p:nvPr>
            <p:ph idx="1" type="subTitle"/>
          </p:nvPr>
        </p:nvSpPr>
        <p:spPr>
          <a:xfrm>
            <a:off x="5940000" y="936000"/>
            <a:ext cx="582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8" name="Google Shape;438;g3a2ede5e7d2_0_813"/>
          <p:cNvSpPr txBox="1"/>
          <p:nvPr>
            <p:ph idx="2" type="body"/>
          </p:nvPr>
        </p:nvSpPr>
        <p:spPr>
          <a:xfrm>
            <a:off x="5944680" y="1825625"/>
            <a:ext cx="582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2800"/>
              <a:buChar char="•"/>
              <a:defRPr>
                <a:solidFill>
                  <a:srgbClr val="A8A8A8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2400"/>
              <a:buChar char="•"/>
              <a:defRPr>
                <a:solidFill>
                  <a:srgbClr val="A8A8A8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2000"/>
              <a:buChar char="•"/>
              <a:defRPr>
                <a:solidFill>
                  <a:srgbClr val="A8A8A8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>
                <a:solidFill>
                  <a:srgbClr val="A8A8A8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8A8A8"/>
              </a:buClr>
              <a:buSzPts val="1800"/>
              <a:buChar char="•"/>
              <a:defRPr>
                <a:solidFill>
                  <a:srgbClr val="A8A8A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g3a2ede5e7d2_0_813"/>
          <p:cNvSpPr/>
          <p:nvPr/>
        </p:nvSpPr>
        <p:spPr>
          <a:xfrm>
            <a:off x="0" y="0"/>
            <a:ext cx="5547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a2ede5e7d2_0_813"/>
          <p:cNvSpPr/>
          <p:nvPr/>
        </p:nvSpPr>
        <p:spPr>
          <a:xfrm>
            <a:off x="10058400" y="6260123"/>
            <a:ext cx="2133600" cy="597900"/>
          </a:xfrm>
          <a:prstGeom prst="rect">
            <a:avLst/>
          </a:prstGeom>
          <a:solidFill>
            <a:srgbClr val="1F2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fras +8">
  <p:cSld name="Cifras +8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2ede5e7d2_0_819"/>
          <p:cNvSpPr txBox="1"/>
          <p:nvPr>
            <p:ph type="ctrTitle"/>
          </p:nvPr>
        </p:nvSpPr>
        <p:spPr>
          <a:xfrm>
            <a:off x="324000" y="3006698"/>
            <a:ext cx="3292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Montserrat"/>
              <a:buNone/>
              <a:defRPr sz="25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g3a2ede5e7d2_0_819"/>
          <p:cNvSpPr txBox="1"/>
          <p:nvPr>
            <p:ph idx="1" type="subTitle"/>
          </p:nvPr>
        </p:nvSpPr>
        <p:spPr>
          <a:xfrm>
            <a:off x="324000" y="4098821"/>
            <a:ext cx="3292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8A8A8"/>
              </a:buClr>
              <a:buSzPts val="1400"/>
              <a:buNone/>
              <a:defRPr sz="1400">
                <a:solidFill>
                  <a:srgbClr val="A8A8A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4" name="Google Shape;444;g3a2ede5e7d2_0_819"/>
          <p:cNvSpPr txBox="1"/>
          <p:nvPr>
            <p:ph idx="2" type="body"/>
          </p:nvPr>
        </p:nvSpPr>
        <p:spPr>
          <a:xfrm>
            <a:off x="4718099" y="657713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5" name="Google Shape;445;g3a2ede5e7d2_0_819"/>
          <p:cNvSpPr txBox="1"/>
          <p:nvPr>
            <p:ph idx="3" type="body"/>
          </p:nvPr>
        </p:nvSpPr>
        <p:spPr>
          <a:xfrm>
            <a:off x="4260861" y="1421712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6" name="Google Shape;446;g3a2ede5e7d2_0_819"/>
          <p:cNvSpPr txBox="1"/>
          <p:nvPr>
            <p:ph idx="4" type="body"/>
          </p:nvPr>
        </p:nvSpPr>
        <p:spPr>
          <a:xfrm>
            <a:off x="7318424" y="657713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7" name="Google Shape;447;g3a2ede5e7d2_0_819"/>
          <p:cNvSpPr txBox="1"/>
          <p:nvPr>
            <p:ph idx="5" type="body"/>
          </p:nvPr>
        </p:nvSpPr>
        <p:spPr>
          <a:xfrm>
            <a:off x="6861186" y="1421712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8" name="Google Shape;448;g3a2ede5e7d2_0_819"/>
          <p:cNvSpPr txBox="1"/>
          <p:nvPr>
            <p:ph idx="6" type="body"/>
          </p:nvPr>
        </p:nvSpPr>
        <p:spPr>
          <a:xfrm>
            <a:off x="9904461" y="657713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9" name="Google Shape;449;g3a2ede5e7d2_0_819"/>
          <p:cNvSpPr txBox="1"/>
          <p:nvPr>
            <p:ph idx="7" type="body"/>
          </p:nvPr>
        </p:nvSpPr>
        <p:spPr>
          <a:xfrm>
            <a:off x="9447223" y="1421712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0" name="Google Shape;450;g3a2ede5e7d2_0_819"/>
          <p:cNvSpPr txBox="1"/>
          <p:nvPr>
            <p:ph idx="8" type="body"/>
          </p:nvPr>
        </p:nvSpPr>
        <p:spPr>
          <a:xfrm>
            <a:off x="4718099" y="2523781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1" name="Google Shape;451;g3a2ede5e7d2_0_819"/>
          <p:cNvSpPr txBox="1"/>
          <p:nvPr>
            <p:ph idx="9" type="body"/>
          </p:nvPr>
        </p:nvSpPr>
        <p:spPr>
          <a:xfrm>
            <a:off x="4260861" y="3287780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2" name="Google Shape;452;g3a2ede5e7d2_0_819"/>
          <p:cNvSpPr txBox="1"/>
          <p:nvPr>
            <p:ph idx="13" type="body"/>
          </p:nvPr>
        </p:nvSpPr>
        <p:spPr>
          <a:xfrm>
            <a:off x="7318424" y="2523781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3" name="Google Shape;453;g3a2ede5e7d2_0_819"/>
          <p:cNvSpPr txBox="1"/>
          <p:nvPr>
            <p:ph idx="14" type="body"/>
          </p:nvPr>
        </p:nvSpPr>
        <p:spPr>
          <a:xfrm>
            <a:off x="6861186" y="3287780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4" name="Google Shape;454;g3a2ede5e7d2_0_819"/>
          <p:cNvSpPr txBox="1"/>
          <p:nvPr>
            <p:ph idx="15" type="body"/>
          </p:nvPr>
        </p:nvSpPr>
        <p:spPr>
          <a:xfrm>
            <a:off x="9904461" y="2523781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5" name="Google Shape;455;g3a2ede5e7d2_0_819"/>
          <p:cNvSpPr txBox="1"/>
          <p:nvPr>
            <p:ph idx="16" type="body"/>
          </p:nvPr>
        </p:nvSpPr>
        <p:spPr>
          <a:xfrm>
            <a:off x="9447223" y="3287780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6" name="Google Shape;456;g3a2ede5e7d2_0_819"/>
          <p:cNvSpPr txBox="1"/>
          <p:nvPr>
            <p:ph idx="17" type="body"/>
          </p:nvPr>
        </p:nvSpPr>
        <p:spPr>
          <a:xfrm>
            <a:off x="4718099" y="4389849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7" name="Google Shape;457;g3a2ede5e7d2_0_819"/>
          <p:cNvSpPr txBox="1"/>
          <p:nvPr>
            <p:ph idx="18" type="body"/>
          </p:nvPr>
        </p:nvSpPr>
        <p:spPr>
          <a:xfrm>
            <a:off x="4260861" y="5153848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8" name="Google Shape;458;g3a2ede5e7d2_0_819"/>
          <p:cNvSpPr txBox="1"/>
          <p:nvPr>
            <p:ph idx="19" type="body"/>
          </p:nvPr>
        </p:nvSpPr>
        <p:spPr>
          <a:xfrm>
            <a:off x="7318424" y="4389849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9" name="Google Shape;459;g3a2ede5e7d2_0_819"/>
          <p:cNvSpPr txBox="1"/>
          <p:nvPr>
            <p:ph idx="20" type="body"/>
          </p:nvPr>
        </p:nvSpPr>
        <p:spPr>
          <a:xfrm>
            <a:off x="6861186" y="5153848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0" name="Google Shape;460;g3a2ede5e7d2_0_819"/>
          <p:cNvSpPr txBox="1"/>
          <p:nvPr>
            <p:ph idx="21" type="body"/>
          </p:nvPr>
        </p:nvSpPr>
        <p:spPr>
          <a:xfrm>
            <a:off x="9904461" y="4389849"/>
            <a:ext cx="1482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4000"/>
              <a:buNone/>
              <a:defRPr b="1" sz="4000">
                <a:solidFill>
                  <a:srgbClr val="39393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1" name="Google Shape;461;g3a2ede5e7d2_0_819"/>
          <p:cNvSpPr txBox="1"/>
          <p:nvPr>
            <p:ph idx="22" type="body"/>
          </p:nvPr>
        </p:nvSpPr>
        <p:spPr>
          <a:xfrm>
            <a:off x="9447223" y="5153848"/>
            <a:ext cx="239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6F6F"/>
              </a:buClr>
              <a:buSzPts val="1300"/>
              <a:buNone/>
              <a:defRPr b="0" sz="1300">
                <a:solidFill>
                  <a:srgbClr val="6F6F6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462" name="Google Shape;462;g3a2ede5e7d2_0_81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a2ede5e7d2_0_819"/>
          <p:cNvSpPr txBox="1"/>
          <p:nvPr/>
        </p:nvSpPr>
        <p:spPr>
          <a:xfrm>
            <a:off x="1752600" y="64617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3a2ede5e7d2_0_84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a2cc3aa03a_0_53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a2cc3aa03a_0_53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a2cc3aa03a_0_5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2cc3aa03a_0_54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a2cc3aa03a_0_5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2cc3aa03a_0_54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a2cc3aa03a_0_545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a2cc3aa03a_0_545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a2cc3aa03a_0_545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3a2cc3aa03a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2cc3aa03a_0_55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a2cc3aa03a_0_5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46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32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2cc3aa03a_0_5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a2cc3aa03a_0_5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a2cc3aa03a_0_5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2ede5e7d2_0_508"/>
          <p:cNvSpPr txBox="1"/>
          <p:nvPr>
            <p:ph type="title"/>
          </p:nvPr>
        </p:nvSpPr>
        <p:spPr>
          <a:xfrm>
            <a:off x="323998" y="365125"/>
            <a:ext cx="11594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Montserrat"/>
              <a:buNone/>
              <a:defRPr b="1" i="0" sz="44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3a2ede5e7d2_0_508"/>
          <p:cNvSpPr txBox="1"/>
          <p:nvPr>
            <p:ph idx="1" type="body"/>
          </p:nvPr>
        </p:nvSpPr>
        <p:spPr>
          <a:xfrm>
            <a:off x="323999" y="1825625"/>
            <a:ext cx="11594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93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g3a2ede5e7d2_0_508"/>
          <p:cNvPicPr preferRelativeResize="0"/>
          <p:nvPr/>
        </p:nvPicPr>
        <p:blipFill rotWithShape="1">
          <a:blip r:embed="rId1">
            <a:alphaModFix amt="60000"/>
          </a:blip>
          <a:srcRect b="0" l="0" r="0" t="0"/>
          <a:stretch/>
        </p:blipFill>
        <p:spPr>
          <a:xfrm>
            <a:off x="11147712" y="439908"/>
            <a:ext cx="949617" cy="8208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"/>
          <p:cNvSpPr txBox="1"/>
          <p:nvPr>
            <p:ph idx="1" type="subTitle"/>
          </p:nvPr>
        </p:nvSpPr>
        <p:spPr>
          <a:xfrm>
            <a:off x="202587" y="3904273"/>
            <a:ext cx="5098755" cy="92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A8A8"/>
              </a:buClr>
              <a:buSzPts val="1600"/>
              <a:buNone/>
            </a:pPr>
            <a:r>
              <a:rPr lang="es-ES" sz="2000"/>
              <a:t>Detección de Ocupación en Habitaciones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A8A8A8"/>
              </a:buClr>
              <a:buSzPts val="1600"/>
              <a:buNone/>
            </a:pPr>
            <a:br>
              <a:rPr lang="es-ES" sz="1691"/>
            </a:br>
            <a:r>
              <a:rPr lang="es-ES" sz="1691"/>
              <a:t>Noviembre 2025</a:t>
            </a:r>
            <a:endParaRPr sz="1691"/>
          </a:p>
        </p:txBody>
      </p:sp>
      <p:sp>
        <p:nvSpPr>
          <p:cNvPr id="471" name="Google Shape;471;p2"/>
          <p:cNvSpPr txBox="1"/>
          <p:nvPr>
            <p:ph type="ctrTitle"/>
          </p:nvPr>
        </p:nvSpPr>
        <p:spPr>
          <a:xfrm>
            <a:off x="202587" y="2791609"/>
            <a:ext cx="5098755" cy="11126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b="0" lang="es-ES" sz="3600"/>
              <a:t>Propuesta </a:t>
            </a:r>
            <a:r>
              <a:rPr lang="es-ES" sz="3600"/>
              <a:t>de Solución</a:t>
            </a:r>
            <a:endParaRPr sz="3600"/>
          </a:p>
        </p:txBody>
      </p:sp>
      <p:pic>
        <p:nvPicPr>
          <p:cNvPr id="472" name="Google Shape;47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99" y="1956425"/>
            <a:ext cx="5738926" cy="2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"/>
          <p:cNvSpPr/>
          <p:nvPr/>
        </p:nvSpPr>
        <p:spPr>
          <a:xfrm>
            <a:off x="0" y="6122524"/>
            <a:ext cx="4041600" cy="735600"/>
          </a:xfrm>
          <a:prstGeom prst="roundRect">
            <a:avLst>
              <a:gd fmla="val 16667" name="adj"/>
            </a:avLst>
          </a:prstGeom>
          <a:solidFill>
            <a:srgbClr val="20272A"/>
          </a:solidFill>
          <a:ln cap="flat" cmpd="sng" w="12700">
            <a:solidFill>
              <a:srgbClr val="D8E2F3">
                <a:alpha val="4941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2cc3aa03a_0_734"/>
          <p:cNvSpPr/>
          <p:nvPr/>
        </p:nvSpPr>
        <p:spPr>
          <a:xfrm>
            <a:off x="9424605" y="5989951"/>
            <a:ext cx="27432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3a2cc3aa03a_0_734"/>
          <p:cNvSpPr/>
          <p:nvPr/>
        </p:nvSpPr>
        <p:spPr>
          <a:xfrm>
            <a:off x="241150" y="1400627"/>
            <a:ext cx="11804700" cy="5273100"/>
          </a:xfrm>
          <a:prstGeom prst="roundRect">
            <a:avLst>
              <a:gd fmla="val 3684" name="adj"/>
            </a:avLst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3a2cc3aa03a_0_734"/>
          <p:cNvSpPr txBox="1"/>
          <p:nvPr>
            <p:ph type="ctrTitle"/>
          </p:nvPr>
        </p:nvSpPr>
        <p:spPr>
          <a:xfrm>
            <a:off x="324000" y="360000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lang="es-ES"/>
              <a:t>EDA</a:t>
            </a:r>
            <a:endParaRPr b="0" sz="2000"/>
          </a:p>
        </p:txBody>
      </p:sp>
      <p:sp>
        <p:nvSpPr>
          <p:cNvPr id="578" name="Google Shape;578;g3a2cc3aa03a_0_734"/>
          <p:cNvSpPr txBox="1"/>
          <p:nvPr>
            <p:ph idx="1" type="subTitle"/>
          </p:nvPr>
        </p:nvSpPr>
        <p:spPr>
          <a:xfrm>
            <a:off x="324000" y="871923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A8A8A8"/>
              </a:buClr>
              <a:buSzPts val="2400"/>
              <a:buNone/>
            </a:pPr>
            <a:r>
              <a:rPr lang="es-ES" sz="2400"/>
              <a:t>Desafíos Estructurales y Redundancia</a:t>
            </a:r>
            <a:endParaRPr baseline="30000" sz="2400"/>
          </a:p>
        </p:txBody>
      </p:sp>
      <p:sp>
        <p:nvSpPr>
          <p:cNvPr id="579" name="Google Shape;579;g3a2cc3aa03a_0_734"/>
          <p:cNvSpPr txBox="1"/>
          <p:nvPr/>
        </p:nvSpPr>
        <p:spPr>
          <a:xfrm>
            <a:off x="773147" y="1587617"/>
            <a:ext cx="1475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Beneficiario se presenta en sucursal</a:t>
            </a:r>
            <a:endParaRPr b="1" i="0" sz="1200" u="none" cap="none" strike="noStrike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0" name="Google Shape;580;g3a2cc3aa03a_0_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50" y="2527475"/>
            <a:ext cx="5695724" cy="37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a2cc3aa03a_0_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450" y="2119049"/>
            <a:ext cx="3615575" cy="21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3a2cc3aa03a_0_734"/>
          <p:cNvPicPr preferRelativeResize="0"/>
          <p:nvPr/>
        </p:nvPicPr>
        <p:blipFill rotWithShape="1">
          <a:blip r:embed="rId5">
            <a:alphaModFix/>
          </a:blip>
          <a:srcRect b="0" l="2733" r="0" t="12884"/>
          <a:stretch/>
        </p:blipFill>
        <p:spPr>
          <a:xfrm>
            <a:off x="7683725" y="4329050"/>
            <a:ext cx="3615582" cy="1999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"/>
          <p:cNvSpPr txBox="1"/>
          <p:nvPr>
            <p:ph idx="2" type="body"/>
          </p:nvPr>
        </p:nvSpPr>
        <p:spPr>
          <a:xfrm>
            <a:off x="221675" y="2923300"/>
            <a:ext cx="1268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4400"/>
              <a:buNone/>
            </a:pPr>
            <a:r>
              <a:rPr lang="es-ES" sz="4400"/>
              <a:t>04</a:t>
            </a:r>
            <a:endParaRPr/>
          </a:p>
        </p:txBody>
      </p:sp>
      <p:sp>
        <p:nvSpPr>
          <p:cNvPr id="588" name="Google Shape;588;p14"/>
          <p:cNvSpPr txBox="1"/>
          <p:nvPr>
            <p:ph idx="3" type="body"/>
          </p:nvPr>
        </p:nvSpPr>
        <p:spPr>
          <a:xfrm>
            <a:off x="1415047" y="2923241"/>
            <a:ext cx="5461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3200"/>
              <a:buNone/>
            </a:pPr>
            <a:r>
              <a:rPr lang="es-ES" sz="3200"/>
              <a:t>Modelado</a:t>
            </a:r>
            <a:endParaRPr/>
          </a:p>
        </p:txBody>
      </p:sp>
      <p:pic>
        <p:nvPicPr>
          <p:cNvPr id="589" name="Google Shape;589;p14"/>
          <p:cNvPicPr preferRelativeResize="0"/>
          <p:nvPr/>
        </p:nvPicPr>
        <p:blipFill rotWithShape="1">
          <a:blip r:embed="rId3">
            <a:alphaModFix/>
          </a:blip>
          <a:srcRect b="0" l="13011" r="42332" t="0"/>
          <a:stretch/>
        </p:blipFill>
        <p:spPr>
          <a:xfrm>
            <a:off x="6748251" y="0"/>
            <a:ext cx="54437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2f4374fb5_0_60"/>
          <p:cNvSpPr txBox="1"/>
          <p:nvPr/>
        </p:nvSpPr>
        <p:spPr>
          <a:xfrm>
            <a:off x="3586252" y="1025089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A8A8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8A8A8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6" name="Google Shape;596;g3a2f4374fb5_0_60"/>
          <p:cNvGrpSpPr/>
          <p:nvPr/>
        </p:nvGrpSpPr>
        <p:grpSpPr>
          <a:xfrm>
            <a:off x="362036" y="2728586"/>
            <a:ext cx="1938682" cy="1400824"/>
            <a:chOff x="2599107" y="3339923"/>
            <a:chExt cx="1656003" cy="1374300"/>
          </a:xfrm>
        </p:grpSpPr>
        <p:sp>
          <p:nvSpPr>
            <p:cNvPr id="597" name="Google Shape;597;g3a2f4374fb5_0_60"/>
            <p:cNvSpPr/>
            <p:nvPr/>
          </p:nvSpPr>
          <p:spPr>
            <a:xfrm>
              <a:off x="2599110" y="3339923"/>
              <a:ext cx="1656000" cy="137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2"/>
                <a:buFont typeface="Arial"/>
                <a:buNone/>
              </a:pPr>
              <a:r>
                <a:t/>
              </a:r>
              <a:endParaRPr b="0" i="0" sz="163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3a2f4374fb5_0_60"/>
            <p:cNvSpPr/>
            <p:nvPr/>
          </p:nvSpPr>
          <p:spPr>
            <a:xfrm>
              <a:off x="2599107" y="3430827"/>
              <a:ext cx="1656000" cy="851700"/>
            </a:xfrm>
            <a:prstGeom prst="roundRect">
              <a:avLst>
                <a:gd fmla="val 6555" name="adj"/>
              </a:avLst>
            </a:prstGeom>
            <a:noFill/>
            <a:ln>
              <a:noFill/>
            </a:ln>
          </p:spPr>
          <p:txBody>
            <a:bodyPr anchorCtr="0" anchor="ctr" bIns="45700" lIns="32625" spcFirstLastPara="1" rIns="326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Char char="✔"/>
              </a:pPr>
              <a:r>
                <a:rPr lang="es-ES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co2_ppm</a:t>
              </a:r>
              <a:endParaRPr sz="12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Char char="✔"/>
              </a:pPr>
              <a:r>
                <a:rPr lang="es-ES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temperature_celsius</a:t>
              </a:r>
              <a:endParaRPr sz="12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Char char="✔"/>
              </a:pPr>
              <a:r>
                <a:rPr lang="es-ES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humidity_percent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97876" lvl="0" marL="1554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7"/>
                <a:buFont typeface="Noto Sans Symbols"/>
                <a:buNone/>
              </a:pPr>
              <a:r>
                <a:t/>
              </a:r>
              <a:endParaRPr b="0" i="0" sz="9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3a2f4374fb5_0_60"/>
            <p:cNvSpPr/>
            <p:nvPr/>
          </p:nvSpPr>
          <p:spPr>
            <a:xfrm>
              <a:off x="2878750" y="3349884"/>
              <a:ext cx="872700" cy="262200"/>
            </a:xfrm>
            <a:prstGeom prst="roundRect">
              <a:avLst>
                <a:gd fmla="val 6555" name="adj"/>
              </a:avLst>
            </a:prstGeom>
            <a:noFill/>
            <a:ln>
              <a:noFill/>
            </a:ln>
          </p:spPr>
          <p:txBody>
            <a:bodyPr anchorCtr="0" anchor="ctr" bIns="45700" lIns="32625" spcFirstLastPara="1" rIns="326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E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Variables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g3a2f4374fb5_0_60"/>
          <p:cNvGrpSpPr/>
          <p:nvPr/>
        </p:nvGrpSpPr>
        <p:grpSpPr>
          <a:xfrm>
            <a:off x="7236625" y="2830937"/>
            <a:ext cx="2318267" cy="352264"/>
            <a:chOff x="6976307" y="2223928"/>
            <a:chExt cx="2556536" cy="407100"/>
          </a:xfrm>
        </p:grpSpPr>
        <p:sp>
          <p:nvSpPr>
            <p:cNvPr id="601" name="Google Shape;601;g3a2f4374fb5_0_60"/>
            <p:cNvSpPr txBox="1"/>
            <p:nvPr/>
          </p:nvSpPr>
          <p:spPr>
            <a:xfrm>
              <a:off x="7625143" y="2223928"/>
              <a:ext cx="19077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0" spcFirstLastPara="1" rIns="0" wrap="square" tIns="41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7"/>
                <a:buFont typeface="Arial"/>
                <a:buNone/>
              </a:pPr>
              <a:r>
                <a:rPr b="0" i="1" lang="es-ES" sz="997" u="none" cap="none" strike="noStrike">
                  <a:solidFill>
                    <a:srgbClr val="1A3B47"/>
                  </a:solidFill>
                  <a:latin typeface="Arial"/>
                  <a:ea typeface="Arial"/>
                  <a:cs typeface="Arial"/>
                  <a:sym typeface="Arial"/>
                </a:rPr>
                <a:t>Se utiliza modelos de </a:t>
              </a:r>
              <a:r>
                <a:rPr i="1" lang="es-ES" sz="997">
                  <a:solidFill>
                    <a:srgbClr val="1A3B47"/>
                  </a:solidFill>
                </a:rPr>
                <a:t>regresión logística</a:t>
              </a:r>
              <a:endParaRPr b="0" i="1" sz="997" u="none" cap="none" strike="noStrike">
                <a:solidFill>
                  <a:srgbClr val="1A3B4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2" name="Google Shape;602;g3a2f4374fb5_0_60"/>
            <p:cNvCxnSpPr/>
            <p:nvPr/>
          </p:nvCxnSpPr>
          <p:spPr>
            <a:xfrm>
              <a:off x="6976307" y="2352838"/>
              <a:ext cx="540000" cy="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603" name="Google Shape;603;g3a2f4374fb5_0_60"/>
          <p:cNvSpPr/>
          <p:nvPr/>
        </p:nvSpPr>
        <p:spPr>
          <a:xfrm>
            <a:off x="95250" y="1707400"/>
            <a:ext cx="22056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Universo de variables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a2f4374fb5_0_60"/>
          <p:cNvSpPr/>
          <p:nvPr/>
        </p:nvSpPr>
        <p:spPr>
          <a:xfrm>
            <a:off x="2461400" y="1707400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Preprocesamiento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3a2f4374fb5_0_60"/>
          <p:cNvSpPr/>
          <p:nvPr/>
        </p:nvSpPr>
        <p:spPr>
          <a:xfrm>
            <a:off x="8367051" y="1700000"/>
            <a:ext cx="33153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>
            <a:noFill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3a2f4374fb5_0_60"/>
          <p:cNvSpPr txBox="1"/>
          <p:nvPr/>
        </p:nvSpPr>
        <p:spPr>
          <a:xfrm>
            <a:off x="362033" y="315922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b="1" i="0" lang="es-ES" sz="30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Modelo de predicción de severidad de fallas</a:t>
            </a:r>
            <a:endParaRPr b="1" i="0" sz="30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7" name="Google Shape;607;g3a2f4374fb5_0_60"/>
          <p:cNvGrpSpPr/>
          <p:nvPr/>
        </p:nvGrpSpPr>
        <p:grpSpPr>
          <a:xfrm>
            <a:off x="6937506" y="3669917"/>
            <a:ext cx="3014710" cy="987458"/>
            <a:chOff x="6888343" y="3459592"/>
            <a:chExt cx="3014710" cy="987458"/>
          </a:xfrm>
        </p:grpSpPr>
        <p:grpSp>
          <p:nvGrpSpPr>
            <p:cNvPr id="608" name="Google Shape;608;g3a2f4374fb5_0_60"/>
            <p:cNvGrpSpPr/>
            <p:nvPr/>
          </p:nvGrpSpPr>
          <p:grpSpPr>
            <a:xfrm>
              <a:off x="6888343" y="3796152"/>
              <a:ext cx="3014710" cy="650898"/>
              <a:chOff x="7663550" y="4284132"/>
              <a:chExt cx="3324559" cy="752222"/>
            </a:xfrm>
          </p:grpSpPr>
          <p:grpSp>
            <p:nvGrpSpPr>
              <p:cNvPr id="609" name="Google Shape;609;g3a2f4374fb5_0_60"/>
              <p:cNvGrpSpPr/>
              <p:nvPr/>
            </p:nvGrpSpPr>
            <p:grpSpPr>
              <a:xfrm>
                <a:off x="8736367" y="4284132"/>
                <a:ext cx="2251742" cy="358591"/>
                <a:chOff x="9608552" y="4178896"/>
                <a:chExt cx="2268301" cy="346800"/>
              </a:xfrm>
            </p:grpSpPr>
            <p:sp>
              <p:nvSpPr>
                <p:cNvPr id="610" name="Google Shape;610;g3a2f4374fb5_0_60"/>
                <p:cNvSpPr txBox="1"/>
                <p:nvPr/>
              </p:nvSpPr>
              <p:spPr>
                <a:xfrm>
                  <a:off x="10087953" y="4178896"/>
                  <a:ext cx="1788900" cy="34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1450" lIns="0" spcFirstLastPara="1" rIns="0" wrap="square" tIns="414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97"/>
                    <a:buFont typeface="Arial"/>
                    <a:buNone/>
                  </a:pPr>
                  <a:r>
                    <a:rPr b="0" i="1" lang="es-ES" sz="997" u="none" cap="none" strike="noStrike">
                      <a:solidFill>
                        <a:srgbClr val="1A3B47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El modelo tiene un rendimiento de </a:t>
                  </a:r>
                  <a:r>
                    <a:rPr i="1" lang="es-ES" sz="997">
                      <a:solidFill>
                        <a:srgbClr val="1A3B47"/>
                      </a:solidFill>
                    </a:rPr>
                    <a:t>0.78 bajo la métrica F1</a:t>
                  </a:r>
                  <a:endParaRPr b="0" i="1" sz="997" u="none" cap="none" strike="noStrike">
                    <a:solidFill>
                      <a:srgbClr val="1A3B47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11" name="Google Shape;611;g3a2f4374fb5_0_60"/>
                <p:cNvCxnSpPr/>
                <p:nvPr/>
              </p:nvCxnSpPr>
              <p:spPr>
                <a:xfrm>
                  <a:off x="9608552" y="4386924"/>
                  <a:ext cx="379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C0000"/>
                  </a:solidFill>
                  <a:prstDash val="dash"/>
                  <a:miter lim="800000"/>
                  <a:headEnd len="sm" w="sm" type="none"/>
                  <a:tailEnd len="med" w="med" type="oval"/>
                </a:ln>
              </p:spPr>
            </p:cxnSp>
          </p:grpSp>
          <p:sp>
            <p:nvSpPr>
              <p:cNvPr id="612" name="Google Shape;612;g3a2f4374fb5_0_60"/>
              <p:cNvSpPr txBox="1"/>
              <p:nvPr/>
            </p:nvSpPr>
            <p:spPr>
              <a:xfrm>
                <a:off x="7663550" y="4727954"/>
                <a:ext cx="976800" cy="3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450" lIns="0" spcFirstLastPara="1" rIns="0" wrap="square" tIns="41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52"/>
                  <a:buFont typeface="Arial"/>
                  <a:buNone/>
                </a:pPr>
                <a:r>
                  <a:rPr b="1" i="1" lang="es-ES" sz="952" u="none" cap="none" strike="noStrike">
                    <a:solidFill>
                      <a:srgbClr val="1A3B47"/>
                    </a:solidFill>
                    <a:latin typeface="Arial"/>
                    <a:ea typeface="Arial"/>
                    <a:cs typeface="Arial"/>
                    <a:sym typeface="Arial"/>
                  </a:rPr>
                  <a:t>Rendimiento</a:t>
                </a:r>
                <a:endParaRPr b="1" i="1" sz="952" u="none" cap="none" strike="noStrike">
                  <a:solidFill>
                    <a:srgbClr val="1A3B47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g3a2f4374fb5_0_60"/>
              <p:cNvSpPr txBox="1"/>
              <p:nvPr/>
            </p:nvSpPr>
            <p:spPr>
              <a:xfrm>
                <a:off x="7742772" y="4707365"/>
                <a:ext cx="1474800" cy="18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450" lIns="0" spcFirstLastPara="1" rIns="0" wrap="square" tIns="41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52"/>
                  <a:buFont typeface="Arial"/>
                  <a:buNone/>
                </a:pPr>
                <a:r>
                  <a:t/>
                </a:r>
                <a:endParaRPr b="1" i="1" sz="952" u="none" cap="none" strike="noStrike">
                  <a:solidFill>
                    <a:srgbClr val="1A3B47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Creditworth, rating, score" id="614" name="Google Shape;614;g3a2f4374fb5_0_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04208" y="3459592"/>
              <a:ext cx="806617" cy="8066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g3a2f4374fb5_0_60"/>
          <p:cNvSpPr/>
          <p:nvPr/>
        </p:nvSpPr>
        <p:spPr>
          <a:xfrm>
            <a:off x="5335149" y="1700000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Modelado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g3a2f4374fb5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87" y="2554425"/>
            <a:ext cx="905175" cy="90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g3a2f4374fb5_0_60"/>
          <p:cNvGrpSpPr/>
          <p:nvPr/>
        </p:nvGrpSpPr>
        <p:grpSpPr>
          <a:xfrm>
            <a:off x="2640799" y="2554424"/>
            <a:ext cx="2533800" cy="3686751"/>
            <a:chOff x="2987774" y="2536599"/>
            <a:chExt cx="2533800" cy="3686751"/>
          </a:xfrm>
        </p:grpSpPr>
        <p:pic>
          <p:nvPicPr>
            <p:cNvPr id="618" name="Google Shape;618;g3a2f4374fb5_0_60"/>
            <p:cNvPicPr preferRelativeResize="0"/>
            <p:nvPr/>
          </p:nvPicPr>
          <p:blipFill rotWithShape="1">
            <a:blip r:embed="rId5">
              <a:alphaModFix/>
            </a:blip>
            <a:srcRect b="25013" l="21112" r="25466" t="28500"/>
            <a:stretch/>
          </p:blipFill>
          <p:spPr>
            <a:xfrm>
              <a:off x="4033172" y="5543150"/>
              <a:ext cx="550769" cy="47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g3a2f4374fb5_0_60" title="Gemini_Generated_Image_rysyd6rysyd6rysy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87774" y="2536599"/>
              <a:ext cx="2533800" cy="2674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g3a2f4374fb5_0_60"/>
            <p:cNvSpPr txBox="1"/>
            <p:nvPr/>
          </p:nvSpPr>
          <p:spPr>
            <a:xfrm>
              <a:off x="3496550" y="3743088"/>
              <a:ext cx="601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00">
                  <a:solidFill>
                    <a:srgbClr val="393939"/>
                  </a:solidFill>
                </a:rPr>
                <a:t>Train/Test</a:t>
              </a:r>
              <a:endParaRPr sz="500">
                <a:solidFill>
                  <a:srgbClr val="393939"/>
                </a:solidFill>
              </a:endParaRPr>
            </a:p>
          </p:txBody>
        </p:sp>
        <p:sp>
          <p:nvSpPr>
            <p:cNvPr id="621" name="Google Shape;621;g3a2f4374fb5_0_60"/>
            <p:cNvSpPr txBox="1"/>
            <p:nvPr/>
          </p:nvSpPr>
          <p:spPr>
            <a:xfrm>
              <a:off x="3535575" y="4543650"/>
              <a:ext cx="601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00">
                  <a:solidFill>
                    <a:srgbClr val="393939"/>
                  </a:solidFill>
                </a:rPr>
                <a:t>Train/Test</a:t>
              </a:r>
              <a:endParaRPr sz="500">
                <a:solidFill>
                  <a:srgbClr val="393939"/>
                </a:solidFill>
              </a:endParaRPr>
            </a:p>
          </p:txBody>
        </p:sp>
        <p:sp>
          <p:nvSpPr>
            <p:cNvPr id="622" name="Google Shape;622;g3a2f4374fb5_0_60"/>
            <p:cNvSpPr txBox="1"/>
            <p:nvPr/>
          </p:nvSpPr>
          <p:spPr>
            <a:xfrm>
              <a:off x="4057238" y="5961750"/>
              <a:ext cx="601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00">
                  <a:solidFill>
                    <a:srgbClr val="393939"/>
                  </a:solidFill>
                </a:rPr>
                <a:t>Preprocessing</a:t>
              </a:r>
              <a:endParaRPr sz="500">
                <a:solidFill>
                  <a:srgbClr val="393939"/>
                </a:solidFill>
              </a:endParaRPr>
            </a:p>
          </p:txBody>
        </p:sp>
        <p:sp>
          <p:nvSpPr>
            <p:cNvPr id="623" name="Google Shape;623;g3a2f4374fb5_0_60"/>
            <p:cNvSpPr/>
            <p:nvPr/>
          </p:nvSpPr>
          <p:spPr>
            <a:xfrm>
              <a:off x="4257863" y="5269725"/>
              <a:ext cx="101400" cy="234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4" name="Google Shape;624;g3a2f4374fb5_0_60"/>
            <p:cNvSpPr txBox="1"/>
            <p:nvPr/>
          </p:nvSpPr>
          <p:spPr>
            <a:xfrm>
              <a:off x="4542900" y="3743075"/>
              <a:ext cx="601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00">
                  <a:solidFill>
                    <a:srgbClr val="393939"/>
                  </a:solidFill>
                </a:rPr>
                <a:t>Validation</a:t>
              </a:r>
              <a:endParaRPr sz="500">
                <a:solidFill>
                  <a:srgbClr val="393939"/>
                </a:solidFill>
              </a:endParaRPr>
            </a:p>
          </p:txBody>
        </p:sp>
        <p:sp>
          <p:nvSpPr>
            <p:cNvPr id="625" name="Google Shape;625;g3a2f4374fb5_0_60"/>
            <p:cNvSpPr txBox="1"/>
            <p:nvPr/>
          </p:nvSpPr>
          <p:spPr>
            <a:xfrm>
              <a:off x="4519625" y="4543650"/>
              <a:ext cx="601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00">
                  <a:solidFill>
                    <a:srgbClr val="393939"/>
                  </a:solidFill>
                </a:rPr>
                <a:t>Validation</a:t>
              </a:r>
              <a:endParaRPr sz="500">
                <a:solidFill>
                  <a:srgbClr val="393939"/>
                </a:solidFill>
              </a:endParaRPr>
            </a:p>
          </p:txBody>
        </p:sp>
      </p:grpSp>
      <p:grpSp>
        <p:nvGrpSpPr>
          <p:cNvPr id="626" name="Google Shape;626;g3a2f4374fb5_0_60"/>
          <p:cNvGrpSpPr/>
          <p:nvPr/>
        </p:nvGrpSpPr>
        <p:grpSpPr>
          <a:xfrm>
            <a:off x="7319294" y="4800599"/>
            <a:ext cx="4297263" cy="1287701"/>
            <a:chOff x="6995037" y="4953474"/>
            <a:chExt cx="4297263" cy="1287701"/>
          </a:xfrm>
        </p:grpSpPr>
        <p:pic>
          <p:nvPicPr>
            <p:cNvPr id="627" name="Google Shape;627;g3a2f4374fb5_0_60" title="Gemini_Generated_Image_jnzl0vjnzl0vjnzl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9100" y="4953484"/>
              <a:ext cx="2713200" cy="12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g3a2f4374fb5_0_60"/>
            <p:cNvSpPr txBox="1"/>
            <p:nvPr/>
          </p:nvSpPr>
          <p:spPr>
            <a:xfrm>
              <a:off x="7866495" y="4953474"/>
              <a:ext cx="7833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0" spcFirstLastPara="1" rIns="0" wrap="square" tIns="41450">
              <a:noAutofit/>
            </a:bodyPr>
            <a:lstStyle/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000">
                  <a:solidFill>
                    <a:schemeClr val="dk1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co2_ppm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7"/>
                <a:buFont typeface="Arial"/>
                <a:buNone/>
              </a:pPr>
              <a:r>
                <a:t/>
              </a:r>
              <a:endParaRPr i="1" sz="997">
                <a:solidFill>
                  <a:srgbClr val="1A3B47"/>
                </a:solidFill>
              </a:endParaRPr>
            </a:p>
          </p:txBody>
        </p:sp>
        <p:sp>
          <p:nvSpPr>
            <p:cNvPr id="629" name="Google Shape;629;g3a2f4374fb5_0_60"/>
            <p:cNvSpPr txBox="1"/>
            <p:nvPr/>
          </p:nvSpPr>
          <p:spPr>
            <a:xfrm>
              <a:off x="6995037" y="5527675"/>
              <a:ext cx="1500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0" spcFirstLastPara="1" rIns="0" wrap="square" tIns="41450">
              <a:noAutofit/>
            </a:bodyPr>
            <a:lstStyle/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000">
                  <a:solidFill>
                    <a:schemeClr val="dk1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temperature_celsius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7"/>
                <a:buFont typeface="Arial"/>
                <a:buNone/>
              </a:pPr>
              <a:r>
                <a:t/>
              </a:r>
              <a:endParaRPr i="1" sz="997">
                <a:solidFill>
                  <a:srgbClr val="1A3B47"/>
                </a:solidFill>
              </a:endParaRPr>
            </a:p>
          </p:txBody>
        </p:sp>
        <p:sp>
          <p:nvSpPr>
            <p:cNvPr id="630" name="Google Shape;630;g3a2f4374fb5_0_60"/>
            <p:cNvSpPr txBox="1"/>
            <p:nvPr/>
          </p:nvSpPr>
          <p:spPr>
            <a:xfrm>
              <a:off x="7219209" y="5231574"/>
              <a:ext cx="12423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0" spcFirstLastPara="1" rIns="0" wrap="square" tIns="41450">
              <a:noAutofit/>
            </a:bodyPr>
            <a:lstStyle/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000">
                  <a:solidFill>
                    <a:schemeClr val="dk1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humidity_percent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7"/>
                <a:buFont typeface="Arial"/>
                <a:buNone/>
              </a:pPr>
              <a:r>
                <a:t/>
              </a:r>
              <a:endParaRPr i="1" sz="997">
                <a:solidFill>
                  <a:srgbClr val="1A3B47"/>
                </a:solidFill>
              </a:endParaRPr>
            </a:p>
          </p:txBody>
        </p:sp>
        <p:sp>
          <p:nvSpPr>
            <p:cNvPr id="631" name="Google Shape;631;g3a2f4374fb5_0_60"/>
            <p:cNvSpPr txBox="1"/>
            <p:nvPr/>
          </p:nvSpPr>
          <p:spPr>
            <a:xfrm>
              <a:off x="7761025" y="5845472"/>
              <a:ext cx="7359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450" lIns="0" spcFirstLastPara="1" rIns="0" wrap="square" tIns="41450">
              <a:noAutofit/>
            </a:bodyPr>
            <a:lstStyle/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000">
                  <a:solidFill>
                    <a:schemeClr val="dk1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intercept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077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7"/>
                <a:buFont typeface="Arial"/>
                <a:buNone/>
              </a:pPr>
              <a:r>
                <a:t/>
              </a:r>
              <a:endParaRPr i="1" sz="997">
                <a:solidFill>
                  <a:srgbClr val="1A3B47"/>
                </a:solidFill>
              </a:endParaRPr>
            </a:p>
          </p:txBody>
        </p:sp>
      </p:grpSp>
      <p:pic>
        <p:nvPicPr>
          <p:cNvPr id="632" name="Google Shape;632;g3a2f4374fb5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5143" y="6384200"/>
            <a:ext cx="5534783" cy="3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3a2f4374fb5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00" y="2631275"/>
            <a:ext cx="4614000" cy="37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3a2f4374fb5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750" y="2935038"/>
            <a:ext cx="5187099" cy="30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3a2f4374fb5_0_99"/>
          <p:cNvSpPr txBox="1"/>
          <p:nvPr>
            <p:ph type="title"/>
          </p:nvPr>
        </p:nvSpPr>
        <p:spPr>
          <a:xfrm>
            <a:off x="609480" y="273600"/>
            <a:ext cx="10972500" cy="114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900"/>
              <a:t>Evaluación de desempeño del modelo</a:t>
            </a:r>
            <a:endParaRPr sz="3900"/>
          </a:p>
        </p:txBody>
      </p:sp>
      <p:sp>
        <p:nvSpPr>
          <p:cNvPr id="641" name="Google Shape;641;g3a2f4374fb5_0_99"/>
          <p:cNvSpPr/>
          <p:nvPr/>
        </p:nvSpPr>
        <p:spPr>
          <a:xfrm>
            <a:off x="2108625" y="1742675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Curva Roc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3a2f4374fb5_0_99"/>
          <p:cNvSpPr/>
          <p:nvPr/>
        </p:nvSpPr>
        <p:spPr>
          <a:xfrm>
            <a:off x="7540925" y="1742663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Lift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2f4374fb5_1_31"/>
          <p:cNvSpPr txBox="1"/>
          <p:nvPr>
            <p:ph type="title"/>
          </p:nvPr>
        </p:nvSpPr>
        <p:spPr>
          <a:xfrm>
            <a:off x="609480" y="273600"/>
            <a:ext cx="10972500" cy="114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900"/>
              <a:t>Kmeas</a:t>
            </a:r>
            <a:endParaRPr sz="3900"/>
          </a:p>
        </p:txBody>
      </p:sp>
      <p:pic>
        <p:nvPicPr>
          <p:cNvPr id="649" name="Google Shape;649;g3a2f4374fb5_1_31"/>
          <p:cNvPicPr preferRelativeResize="0"/>
          <p:nvPr/>
        </p:nvPicPr>
        <p:blipFill rotWithShape="1">
          <a:blip r:embed="rId3">
            <a:alphaModFix/>
          </a:blip>
          <a:srcRect b="0" l="0" r="0" t="6023"/>
          <a:stretch/>
        </p:blipFill>
        <p:spPr>
          <a:xfrm>
            <a:off x="386425" y="1623326"/>
            <a:ext cx="5617726" cy="21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a2f4374fb5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75" y="4028675"/>
            <a:ext cx="5385922" cy="22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a2f4374fb5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825" y="4028675"/>
            <a:ext cx="5385922" cy="22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3a2f4374fb5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024" y="1623325"/>
            <a:ext cx="5126728" cy="2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3a2f4374fb5_1_31"/>
          <p:cNvSpPr/>
          <p:nvPr/>
        </p:nvSpPr>
        <p:spPr>
          <a:xfrm>
            <a:off x="1533175" y="1180225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Clusters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3a2f4374fb5_1_31"/>
          <p:cNvSpPr/>
          <p:nvPr/>
        </p:nvSpPr>
        <p:spPr>
          <a:xfrm>
            <a:off x="7813250" y="1160869"/>
            <a:ext cx="2713200" cy="443100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Clusters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2f4374fb5_0_105"/>
          <p:cNvSpPr txBox="1"/>
          <p:nvPr>
            <p:ph idx="2" type="body"/>
          </p:nvPr>
        </p:nvSpPr>
        <p:spPr>
          <a:xfrm>
            <a:off x="221675" y="2923300"/>
            <a:ext cx="1268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4400"/>
              <a:buNone/>
            </a:pPr>
            <a:r>
              <a:rPr lang="es-ES" sz="4400"/>
              <a:t>04</a:t>
            </a:r>
            <a:endParaRPr/>
          </a:p>
        </p:txBody>
      </p:sp>
      <p:sp>
        <p:nvSpPr>
          <p:cNvPr id="660" name="Google Shape;660;g3a2f4374fb5_0_105"/>
          <p:cNvSpPr txBox="1"/>
          <p:nvPr>
            <p:ph idx="3" type="body"/>
          </p:nvPr>
        </p:nvSpPr>
        <p:spPr>
          <a:xfrm>
            <a:off x="1415047" y="2923241"/>
            <a:ext cx="5461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3200"/>
              <a:buNone/>
            </a:pPr>
            <a:r>
              <a:rPr lang="es-ES" sz="3200"/>
              <a:t>Conclusiones</a:t>
            </a:r>
            <a:endParaRPr/>
          </a:p>
        </p:txBody>
      </p:sp>
      <p:pic>
        <p:nvPicPr>
          <p:cNvPr id="661" name="Google Shape;661;g3a2f4374fb5_0_105"/>
          <p:cNvPicPr preferRelativeResize="0"/>
          <p:nvPr/>
        </p:nvPicPr>
        <p:blipFill rotWithShape="1">
          <a:blip r:embed="rId3">
            <a:alphaModFix/>
          </a:blip>
          <a:srcRect b="0" l="13012" r="42330" t="0"/>
          <a:stretch/>
        </p:blipFill>
        <p:spPr>
          <a:xfrm>
            <a:off x="6748251" y="0"/>
            <a:ext cx="54437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a2f4374fb5_1_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Se identifican patrones consistentes entre CO₂, temperatura, humedad y hora del día, reflejando presencia y transición de ocupación.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Discrepancias en algunos días muestran variables similares a muestras ocupadas aunque la habitación esté libre.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Regresión logística: accuracy 0.92, recall 0.86 para clase 1; CO₂, humedad y temperatura son los predictores más influyentes, CO₂ dominante.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Coeficientes parcialmente coherentes con física esperada; posibles efectos de multicolinealidad, no linealidad o sesgo.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Lift acumulativo &gt;5 en el 10 % indica buena priorización de verdaderos positivos; modelo estable excepto en último decil.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K-Means no captura adecuadamente transiciones temporales; métodos con dimensión temporal serían más adecuados.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latin typeface="Lato"/>
                <a:ea typeface="Lato"/>
                <a:cs typeface="Lato"/>
                <a:sym typeface="Lato"/>
              </a:rPr>
              <a:t>Siguientes pasos: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Evaluar la feature con mayor poder predictivo (intensidad de luz) para determinar su correlación real con el target de ocupación.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Revisar representatividad temporal de datos (horarios, ventilación, control climático).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Incorporar features cíclicos para capturar transiciones.</a:t>
            </a:r>
            <a:br>
              <a:rPr lang="es-ES" sz="1200">
                <a:latin typeface="Lato"/>
                <a:ea typeface="Lato"/>
                <a:cs typeface="Lato"/>
                <a:sym typeface="Lato"/>
              </a:rPr>
            </a:b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s-ES" sz="1200">
                <a:latin typeface="Lato"/>
                <a:ea typeface="Lato"/>
                <a:cs typeface="Lato"/>
                <a:sym typeface="Lato"/>
              </a:rPr>
              <a:t>Aplicar regularización L2 o Elastic Net para estabilizar coeficientes y reducir correlaciones.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3a2f4374fb5_1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Conclusiones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 txBox="1"/>
          <p:nvPr>
            <p:ph idx="4294967295" type="ctrTitle"/>
          </p:nvPr>
        </p:nvSpPr>
        <p:spPr>
          <a:xfrm>
            <a:off x="1523790" y="3313053"/>
            <a:ext cx="9144417" cy="74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es-ES"/>
              <a:t>Gracias por tu tiempo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"/>
          <p:cNvSpPr txBox="1"/>
          <p:nvPr>
            <p:ph type="ctrTitle"/>
          </p:nvPr>
        </p:nvSpPr>
        <p:spPr>
          <a:xfrm>
            <a:off x="314334" y="391817"/>
            <a:ext cx="1075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Montserrat"/>
              <a:buNone/>
            </a:pPr>
            <a:r>
              <a:rPr lang="es-ES"/>
              <a:t>Secciones</a:t>
            </a:r>
            <a:endParaRPr/>
          </a:p>
        </p:txBody>
      </p:sp>
      <p:sp>
        <p:nvSpPr>
          <p:cNvPr id="479" name="Google Shape;479;p3"/>
          <p:cNvSpPr txBox="1"/>
          <p:nvPr>
            <p:ph idx="2" type="body"/>
          </p:nvPr>
        </p:nvSpPr>
        <p:spPr>
          <a:xfrm>
            <a:off x="314334" y="1126764"/>
            <a:ext cx="795809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3200"/>
              <a:buNone/>
            </a:pPr>
            <a:r>
              <a:rPr lang="es-ES"/>
              <a:t>1</a:t>
            </a:r>
            <a:endParaRPr/>
          </a:p>
        </p:txBody>
      </p:sp>
      <p:sp>
        <p:nvSpPr>
          <p:cNvPr id="480" name="Google Shape;480;p3"/>
          <p:cNvSpPr txBox="1"/>
          <p:nvPr>
            <p:ph idx="3" type="body"/>
          </p:nvPr>
        </p:nvSpPr>
        <p:spPr>
          <a:xfrm>
            <a:off x="1137483" y="1123422"/>
            <a:ext cx="432740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2400"/>
              <a:buNone/>
            </a:pPr>
            <a:r>
              <a:rPr lang="es-ES" sz="2400"/>
              <a:t>Contexto</a:t>
            </a:r>
            <a:endParaRPr sz="2400"/>
          </a:p>
        </p:txBody>
      </p:sp>
      <p:sp>
        <p:nvSpPr>
          <p:cNvPr id="481" name="Google Shape;481;p3"/>
          <p:cNvSpPr txBox="1"/>
          <p:nvPr>
            <p:ph idx="4" type="body"/>
          </p:nvPr>
        </p:nvSpPr>
        <p:spPr>
          <a:xfrm>
            <a:off x="314334" y="1952554"/>
            <a:ext cx="795809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3200"/>
              <a:buNone/>
            </a:pPr>
            <a:r>
              <a:rPr lang="es-ES"/>
              <a:t>2</a:t>
            </a:r>
            <a:endParaRPr/>
          </a:p>
        </p:txBody>
      </p:sp>
      <p:sp>
        <p:nvSpPr>
          <p:cNvPr id="482" name="Google Shape;482;p3"/>
          <p:cNvSpPr txBox="1"/>
          <p:nvPr>
            <p:ph idx="5" type="body"/>
          </p:nvPr>
        </p:nvSpPr>
        <p:spPr>
          <a:xfrm>
            <a:off x="1137484" y="1949212"/>
            <a:ext cx="3692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400"/>
              <a:buNone/>
            </a:pPr>
            <a:r>
              <a:rPr lang="es-ES" sz="2400"/>
              <a:t>Metodología</a:t>
            </a:r>
            <a:endParaRPr sz="2400"/>
          </a:p>
        </p:txBody>
      </p:sp>
      <p:sp>
        <p:nvSpPr>
          <p:cNvPr id="483" name="Google Shape;483;p3"/>
          <p:cNvSpPr txBox="1"/>
          <p:nvPr/>
        </p:nvSpPr>
        <p:spPr>
          <a:xfrm>
            <a:off x="314333" y="2696865"/>
            <a:ext cx="795809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"/>
          <p:cNvSpPr txBox="1"/>
          <p:nvPr/>
        </p:nvSpPr>
        <p:spPr>
          <a:xfrm>
            <a:off x="1137483" y="2693523"/>
            <a:ext cx="3692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Exploración</a:t>
            </a:r>
            <a:r>
              <a:rPr lang="es-ES" sz="24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inicial</a:t>
            </a:r>
            <a:endParaRPr/>
          </a:p>
        </p:txBody>
      </p:sp>
      <p:sp>
        <p:nvSpPr>
          <p:cNvPr id="485" name="Google Shape;485;p3"/>
          <p:cNvSpPr txBox="1"/>
          <p:nvPr/>
        </p:nvSpPr>
        <p:spPr>
          <a:xfrm>
            <a:off x="314333" y="3439320"/>
            <a:ext cx="795809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"/>
          <p:cNvSpPr txBox="1"/>
          <p:nvPr/>
        </p:nvSpPr>
        <p:spPr>
          <a:xfrm>
            <a:off x="1137483" y="3451641"/>
            <a:ext cx="3692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7" name="Google Shape;487;p3"/>
          <p:cNvSpPr txBox="1"/>
          <p:nvPr/>
        </p:nvSpPr>
        <p:spPr>
          <a:xfrm>
            <a:off x="314334" y="4226674"/>
            <a:ext cx="795809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"/>
          <p:cNvSpPr txBox="1"/>
          <p:nvPr/>
        </p:nvSpPr>
        <p:spPr>
          <a:xfrm>
            <a:off x="1137484" y="4223332"/>
            <a:ext cx="3692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Modelado</a:t>
            </a:r>
            <a:endParaRPr/>
          </a:p>
        </p:txBody>
      </p:sp>
      <p:sp>
        <p:nvSpPr>
          <p:cNvPr id="489" name="Google Shape;489;p3"/>
          <p:cNvSpPr txBox="1"/>
          <p:nvPr/>
        </p:nvSpPr>
        <p:spPr>
          <a:xfrm>
            <a:off x="314334" y="5050599"/>
            <a:ext cx="79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rPr b="1" lang="es-ES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"/>
          <p:cNvSpPr txBox="1"/>
          <p:nvPr/>
        </p:nvSpPr>
        <p:spPr>
          <a:xfrm>
            <a:off x="1137484" y="5047257"/>
            <a:ext cx="3692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400"/>
              <a:buFont typeface="Arial"/>
              <a:buNone/>
            </a:pPr>
            <a:r>
              <a:rPr lang="es-ES" sz="240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"/>
          <p:cNvSpPr txBox="1"/>
          <p:nvPr>
            <p:ph idx="2" type="body"/>
          </p:nvPr>
        </p:nvSpPr>
        <p:spPr>
          <a:xfrm>
            <a:off x="221674" y="2923295"/>
            <a:ext cx="898134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4400"/>
              <a:buNone/>
            </a:pPr>
            <a:r>
              <a:rPr lang="es-ES" sz="4400"/>
              <a:t>01</a:t>
            </a:r>
            <a:endParaRPr/>
          </a:p>
        </p:txBody>
      </p:sp>
      <p:sp>
        <p:nvSpPr>
          <p:cNvPr id="496" name="Google Shape;496;p10"/>
          <p:cNvSpPr txBox="1"/>
          <p:nvPr>
            <p:ph idx="3" type="body"/>
          </p:nvPr>
        </p:nvSpPr>
        <p:spPr>
          <a:xfrm>
            <a:off x="1147147" y="2919953"/>
            <a:ext cx="54614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3200"/>
              <a:buNone/>
            </a:pPr>
            <a:r>
              <a:rPr lang="es-ES" sz="3200"/>
              <a:t> Contexto del problema</a:t>
            </a:r>
            <a:endParaRPr/>
          </a:p>
        </p:txBody>
      </p:sp>
      <p:pic>
        <p:nvPicPr>
          <p:cNvPr id="497" name="Google Shape;497;p10"/>
          <p:cNvPicPr preferRelativeResize="0"/>
          <p:nvPr/>
        </p:nvPicPr>
        <p:blipFill rotWithShape="1">
          <a:blip r:embed="rId3">
            <a:alphaModFix/>
          </a:blip>
          <a:srcRect b="0" l="13011" r="42332" t="0"/>
          <a:stretch/>
        </p:blipFill>
        <p:spPr>
          <a:xfrm>
            <a:off x="6748251" y="0"/>
            <a:ext cx="54437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"/>
          <p:cNvSpPr/>
          <p:nvPr/>
        </p:nvSpPr>
        <p:spPr>
          <a:xfrm>
            <a:off x="2394392" y="2356599"/>
            <a:ext cx="6225888" cy="1012852"/>
          </a:xfrm>
          <a:prstGeom prst="roundRect">
            <a:avLst>
              <a:gd fmla="val 9069" name="adj"/>
            </a:avLst>
          </a:prstGeom>
          <a:solidFill>
            <a:schemeClr val="lt1"/>
          </a:solidFill>
          <a:ln cap="flat" cmpd="sng" w="12700">
            <a:solidFill>
              <a:srgbClr val="D8E2F3">
                <a:alpha val="49411"/>
              </a:srgbClr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1"/>
          <p:cNvSpPr/>
          <p:nvPr/>
        </p:nvSpPr>
        <p:spPr>
          <a:xfrm>
            <a:off x="2394391" y="3413270"/>
            <a:ext cx="8380006" cy="1012852"/>
          </a:xfrm>
          <a:prstGeom prst="roundRect">
            <a:avLst>
              <a:gd fmla="val 9069" name="adj"/>
            </a:avLst>
          </a:prstGeom>
          <a:solidFill>
            <a:schemeClr val="lt1"/>
          </a:solidFill>
          <a:ln cap="flat" cmpd="sng" w="12700">
            <a:solidFill>
              <a:srgbClr val="D8E2F3">
                <a:alpha val="49411"/>
              </a:srgbClr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1"/>
          <p:cNvSpPr/>
          <p:nvPr/>
        </p:nvSpPr>
        <p:spPr>
          <a:xfrm>
            <a:off x="2394389" y="4458875"/>
            <a:ext cx="8380005" cy="1922260"/>
          </a:xfrm>
          <a:prstGeom prst="roundRect">
            <a:avLst>
              <a:gd fmla="val 9069" name="adj"/>
            </a:avLst>
          </a:prstGeom>
          <a:solidFill>
            <a:schemeClr val="lt1"/>
          </a:solidFill>
          <a:ln cap="flat" cmpd="sng" w="12700">
            <a:solidFill>
              <a:srgbClr val="D8E2F3">
                <a:alpha val="49411"/>
              </a:srgbClr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1"/>
          <p:cNvSpPr/>
          <p:nvPr/>
        </p:nvSpPr>
        <p:spPr>
          <a:xfrm>
            <a:off x="2300986" y="1299928"/>
            <a:ext cx="6332404" cy="1012852"/>
          </a:xfrm>
          <a:prstGeom prst="roundRect">
            <a:avLst>
              <a:gd fmla="val 9069" name="adj"/>
            </a:avLst>
          </a:prstGeom>
          <a:solidFill>
            <a:schemeClr val="lt1"/>
          </a:solidFill>
          <a:ln cap="flat" cmpd="sng" w="12700">
            <a:solidFill>
              <a:srgbClr val="D8E2F3">
                <a:alpha val="49411"/>
              </a:srgbClr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1"/>
          <p:cNvSpPr txBox="1"/>
          <p:nvPr>
            <p:ph type="ctrTitle"/>
          </p:nvPr>
        </p:nvSpPr>
        <p:spPr>
          <a:xfrm>
            <a:off x="324000" y="360000"/>
            <a:ext cx="7798024" cy="62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lang="es-ES"/>
              <a:t>En resumen</a:t>
            </a:r>
            <a:endParaRPr/>
          </a:p>
        </p:txBody>
      </p:sp>
      <p:sp>
        <p:nvSpPr>
          <p:cNvPr id="507" name="Google Shape;507;p11"/>
          <p:cNvSpPr txBox="1"/>
          <p:nvPr/>
        </p:nvSpPr>
        <p:spPr>
          <a:xfrm>
            <a:off x="11565228" y="67209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1"/>
          <p:cNvSpPr txBox="1"/>
          <p:nvPr/>
        </p:nvSpPr>
        <p:spPr>
          <a:xfrm>
            <a:off x="10160876" y="3013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1"/>
          <p:cNvSpPr/>
          <p:nvPr/>
        </p:nvSpPr>
        <p:spPr>
          <a:xfrm>
            <a:off x="1328745" y="1299928"/>
            <a:ext cx="1474117" cy="1012977"/>
          </a:xfrm>
          <a:prstGeom prst="roundRect">
            <a:avLst>
              <a:gd fmla="val 16667" name="adj"/>
            </a:avLst>
          </a:prstGeom>
          <a:solidFill>
            <a:srgbClr val="20272A"/>
          </a:solidFill>
          <a:ln cap="flat" cmpd="sng" w="12700">
            <a:solidFill>
              <a:srgbClr val="D8E2F3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1"/>
          <p:cNvSpPr txBox="1"/>
          <p:nvPr/>
        </p:nvSpPr>
        <p:spPr>
          <a:xfrm>
            <a:off x="1348859" y="1456026"/>
            <a:ext cx="1383700" cy="739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11"/>
          <p:cNvSpPr/>
          <p:nvPr/>
        </p:nvSpPr>
        <p:spPr>
          <a:xfrm>
            <a:off x="1328746" y="2356474"/>
            <a:ext cx="1474116" cy="1012977"/>
          </a:xfrm>
          <a:prstGeom prst="roundRect">
            <a:avLst>
              <a:gd fmla="val 16667" name="adj"/>
            </a:avLst>
          </a:prstGeom>
          <a:solidFill>
            <a:srgbClr val="20272A"/>
          </a:solidFill>
          <a:ln cap="flat" cmpd="sng" w="12700">
            <a:solidFill>
              <a:srgbClr val="D8E2F3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>
            <a:off x="1348859" y="2507458"/>
            <a:ext cx="1383700" cy="739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1328745" y="3413145"/>
            <a:ext cx="1474117" cy="1012977"/>
          </a:xfrm>
          <a:prstGeom prst="roundRect">
            <a:avLst>
              <a:gd fmla="val 16667" name="adj"/>
            </a:avLst>
          </a:prstGeom>
          <a:solidFill>
            <a:srgbClr val="20272A"/>
          </a:solidFill>
          <a:ln cap="flat" cmpd="sng" w="12700">
            <a:solidFill>
              <a:srgbClr val="D8E2F3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 txBox="1"/>
          <p:nvPr/>
        </p:nvSpPr>
        <p:spPr>
          <a:xfrm>
            <a:off x="1348859" y="3564129"/>
            <a:ext cx="1383700" cy="739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Estratégicos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"/>
          <p:cNvSpPr txBox="1"/>
          <p:nvPr/>
        </p:nvSpPr>
        <p:spPr>
          <a:xfrm>
            <a:off x="1348859" y="4616114"/>
            <a:ext cx="1383700" cy="739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KPIs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11"/>
          <p:cNvSpPr txBox="1"/>
          <p:nvPr/>
        </p:nvSpPr>
        <p:spPr>
          <a:xfrm>
            <a:off x="8724006" y="1453025"/>
            <a:ext cx="2050391" cy="729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Canales Digitales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1"/>
          <p:cNvGrpSpPr/>
          <p:nvPr/>
        </p:nvGrpSpPr>
        <p:grpSpPr>
          <a:xfrm>
            <a:off x="1330494" y="4519843"/>
            <a:ext cx="1504801" cy="1861291"/>
            <a:chOff x="5772313" y="4723234"/>
            <a:chExt cx="1504801" cy="1018091"/>
          </a:xfrm>
        </p:grpSpPr>
        <p:sp>
          <p:nvSpPr>
            <p:cNvPr id="518" name="Google Shape;518;p11"/>
            <p:cNvSpPr/>
            <p:nvPr/>
          </p:nvSpPr>
          <p:spPr>
            <a:xfrm>
              <a:off x="5772313" y="4723234"/>
              <a:ext cx="1504801" cy="1018091"/>
            </a:xfrm>
            <a:prstGeom prst="roundRect">
              <a:avLst>
                <a:gd fmla="val 16667" name="adj"/>
              </a:avLst>
            </a:prstGeom>
            <a:solidFill>
              <a:srgbClr val="20272A"/>
            </a:solidFill>
            <a:ln cap="flat" cmpd="sng" w="12700">
              <a:solidFill>
                <a:srgbClr val="D8E2F3">
                  <a:alpha val="4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66700" sx="101000" rotWithShape="0" algn="ctr" dir="3600000" dist="76200" sy="101000">
                <a:srgbClr val="002060">
                  <a:alpha val="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1"/>
            <p:cNvSpPr txBox="1"/>
            <p:nvPr/>
          </p:nvSpPr>
          <p:spPr>
            <a:xfrm>
              <a:off x="5833988" y="4831967"/>
              <a:ext cx="1383700" cy="739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ES" sz="14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Alcance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11"/>
          <p:cNvSpPr/>
          <p:nvPr/>
        </p:nvSpPr>
        <p:spPr>
          <a:xfrm>
            <a:off x="3022275" y="1318315"/>
            <a:ext cx="5466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solidFill>
                  <a:schemeClr val="dk1"/>
                </a:solidFill>
              </a:rPr>
              <a:t>Identificar y analizar las variables relacionadas con las condiciones de ocupación en una habitación.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100">
                <a:solidFill>
                  <a:schemeClr val="dk1"/>
                </a:solidFill>
              </a:rPr>
              <a:t>Evaluar la viabilidad de modelos predictivos basados en dichas variables.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1" name="Google Shape;521;p11"/>
          <p:cNvSpPr/>
          <p:nvPr/>
        </p:nvSpPr>
        <p:spPr>
          <a:xfrm>
            <a:off x="2949041" y="2541268"/>
            <a:ext cx="5400423" cy="839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analizan mediciones ambientales de una habitación para identificar cómo las variaciones en luz, temperatura, humedad, dióxido de carbono y cociente de humedad se relacionan con la ocupación del espacio.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24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11"/>
          <p:cNvSpPr/>
          <p:nvPr/>
        </p:nvSpPr>
        <p:spPr>
          <a:xfrm>
            <a:off x="2872900" y="4616125"/>
            <a:ext cx="7755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</a:pPr>
            <a:r>
              <a:rPr lang="es-E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Comprensión del problema y contexto de las mediciones ambientales.</a:t>
            </a:r>
            <a:endParaRPr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</a:pPr>
            <a:r>
              <a:rPr lang="es-E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Preparación, limpieza y exploración de los datos.</a:t>
            </a:r>
            <a:endParaRPr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</a:pPr>
            <a:r>
              <a:rPr lang="es-E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Identificación de patrones y análisis de la relación entre variables y ocupación.</a:t>
            </a:r>
            <a:endParaRPr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</a:pPr>
            <a:r>
              <a:rPr lang="es-E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Evaluación preliminar de modelos predictivos y documentación del proceso.</a:t>
            </a:r>
            <a:endParaRPr b="1" i="0" sz="12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11"/>
          <p:cNvSpPr/>
          <p:nvPr/>
        </p:nvSpPr>
        <p:spPr>
          <a:xfrm>
            <a:off x="2910257" y="3464348"/>
            <a:ext cx="57909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</a:pPr>
            <a:r>
              <a:rPr lang="es-E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No se definieron objetivos estratégicos de negocio. El análisis se orienta a la exploración y comprensión del conjunto de datos, evaluando su potencial para futuros desarrollos o aplicaciones.</a:t>
            </a:r>
            <a:endParaRPr b="0" i="0" sz="12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"/>
          <p:cNvSpPr txBox="1"/>
          <p:nvPr>
            <p:ph idx="2" type="body"/>
          </p:nvPr>
        </p:nvSpPr>
        <p:spPr>
          <a:xfrm>
            <a:off x="221674" y="2923295"/>
            <a:ext cx="898134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4400"/>
              <a:buNone/>
            </a:pPr>
            <a:r>
              <a:rPr lang="es-ES" sz="4400"/>
              <a:t>02</a:t>
            </a:r>
            <a:endParaRPr/>
          </a:p>
        </p:txBody>
      </p:sp>
      <p:sp>
        <p:nvSpPr>
          <p:cNvPr id="529" name="Google Shape;529;p12"/>
          <p:cNvSpPr txBox="1"/>
          <p:nvPr>
            <p:ph idx="3" type="body"/>
          </p:nvPr>
        </p:nvSpPr>
        <p:spPr>
          <a:xfrm>
            <a:off x="1147147" y="2919953"/>
            <a:ext cx="54614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3200"/>
              <a:buNone/>
            </a:pPr>
            <a:r>
              <a:rPr lang="es-ES" sz="3200"/>
              <a:t>Metodología</a:t>
            </a:r>
            <a:endParaRPr/>
          </a:p>
        </p:txBody>
      </p:sp>
      <p:pic>
        <p:nvPicPr>
          <p:cNvPr id="530" name="Google Shape;530;p12"/>
          <p:cNvPicPr preferRelativeResize="0"/>
          <p:nvPr/>
        </p:nvPicPr>
        <p:blipFill rotWithShape="1">
          <a:blip r:embed="rId3">
            <a:alphaModFix/>
          </a:blip>
          <a:srcRect b="0" l="13012" r="42330" t="0"/>
          <a:stretch/>
        </p:blipFill>
        <p:spPr>
          <a:xfrm>
            <a:off x="6748251" y="0"/>
            <a:ext cx="54437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3"/>
          <p:cNvSpPr txBox="1"/>
          <p:nvPr>
            <p:ph type="ctrTitle"/>
          </p:nvPr>
        </p:nvSpPr>
        <p:spPr>
          <a:xfrm>
            <a:off x="324000" y="360000"/>
            <a:ext cx="10648589" cy="538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lang="es-ES"/>
              <a:t>Data Thinking</a:t>
            </a:r>
            <a:endParaRPr b="0" sz="2000"/>
          </a:p>
        </p:txBody>
      </p:sp>
      <p:sp>
        <p:nvSpPr>
          <p:cNvPr id="536" name="Google Shape;536;p13"/>
          <p:cNvSpPr txBox="1"/>
          <p:nvPr>
            <p:ph idx="1" type="subTitle"/>
          </p:nvPr>
        </p:nvSpPr>
        <p:spPr>
          <a:xfrm>
            <a:off x="324000" y="871923"/>
            <a:ext cx="10648589" cy="376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A8A8A8"/>
              </a:buClr>
              <a:buSzPts val="2400"/>
              <a:buNone/>
            </a:pPr>
            <a:r>
              <a:rPr lang="es-ES" sz="2400"/>
              <a:t>Metodología: Design Thinking → CRISP‑DM → MLOps</a:t>
            </a:r>
            <a:endParaRPr baseline="30000" sz="2400"/>
          </a:p>
        </p:txBody>
      </p:sp>
      <p:pic>
        <p:nvPicPr>
          <p:cNvPr id="537" name="Google Shape;537;p13" title="DataThinking.png"/>
          <p:cNvPicPr preferRelativeResize="0"/>
          <p:nvPr/>
        </p:nvPicPr>
        <p:blipFill rotWithShape="1">
          <a:blip r:embed="rId3">
            <a:alphaModFix/>
          </a:blip>
          <a:srcRect b="0" l="1170" r="4472" t="9836"/>
          <a:stretch/>
        </p:blipFill>
        <p:spPr>
          <a:xfrm>
            <a:off x="1082025" y="1353725"/>
            <a:ext cx="9638726" cy="52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2cc3aa03a_0_643"/>
          <p:cNvSpPr txBox="1"/>
          <p:nvPr>
            <p:ph idx="2" type="body"/>
          </p:nvPr>
        </p:nvSpPr>
        <p:spPr>
          <a:xfrm>
            <a:off x="221674" y="2923295"/>
            <a:ext cx="89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4400"/>
              <a:buNone/>
            </a:pPr>
            <a:r>
              <a:rPr lang="es-ES" sz="4400"/>
              <a:t>03</a:t>
            </a:r>
            <a:endParaRPr/>
          </a:p>
        </p:txBody>
      </p:sp>
      <p:sp>
        <p:nvSpPr>
          <p:cNvPr id="543" name="Google Shape;543;g3a2cc3aa03a_0_643"/>
          <p:cNvSpPr txBox="1"/>
          <p:nvPr>
            <p:ph idx="3" type="body"/>
          </p:nvPr>
        </p:nvSpPr>
        <p:spPr>
          <a:xfrm>
            <a:off x="1147147" y="2919953"/>
            <a:ext cx="5461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93939"/>
              </a:buClr>
              <a:buSzPts val="3200"/>
              <a:buNone/>
            </a:pPr>
            <a:r>
              <a:rPr lang="es-ES" sz="3200"/>
              <a:t>Exploración inicial</a:t>
            </a:r>
            <a:endParaRPr/>
          </a:p>
        </p:txBody>
      </p:sp>
      <p:pic>
        <p:nvPicPr>
          <p:cNvPr id="544" name="Google Shape;544;g3a2cc3aa03a_0_643"/>
          <p:cNvPicPr preferRelativeResize="0"/>
          <p:nvPr/>
        </p:nvPicPr>
        <p:blipFill rotWithShape="1">
          <a:blip r:embed="rId3">
            <a:alphaModFix/>
          </a:blip>
          <a:srcRect b="0" l="13012" r="42330" t="0"/>
          <a:stretch/>
        </p:blipFill>
        <p:spPr>
          <a:xfrm>
            <a:off x="6748251" y="0"/>
            <a:ext cx="54437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a2cc3aa03a_0_649"/>
          <p:cNvSpPr txBox="1"/>
          <p:nvPr>
            <p:ph type="ctrTitle"/>
          </p:nvPr>
        </p:nvSpPr>
        <p:spPr>
          <a:xfrm>
            <a:off x="324000" y="360000"/>
            <a:ext cx="1209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lang="es-ES"/>
              <a:t>EDA</a:t>
            </a:r>
            <a:endParaRPr b="0" sz="2000"/>
          </a:p>
        </p:txBody>
      </p:sp>
      <p:sp>
        <p:nvSpPr>
          <p:cNvPr id="550" name="Google Shape;550;g3a2cc3aa03a_0_649"/>
          <p:cNvSpPr txBox="1"/>
          <p:nvPr/>
        </p:nvSpPr>
        <p:spPr>
          <a:xfrm>
            <a:off x="633198" y="1868525"/>
            <a:ext cx="216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Dataset </a:t>
            </a:r>
            <a:endParaRPr b="1" i="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g3a2cc3aa03a_0_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187" y="1398675"/>
            <a:ext cx="4287376" cy="4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a2cc3aa03a_0_649"/>
          <p:cNvSpPr txBox="1"/>
          <p:nvPr/>
        </p:nvSpPr>
        <p:spPr>
          <a:xfrm>
            <a:off x="693125" y="3994100"/>
            <a:ext cx="2277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CO₂ (ppm)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Temperatura (°C)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Humedad (%)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Humedad Ratio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Luz (lux)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Timestamp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-ES" sz="1200">
                <a:solidFill>
                  <a:schemeClr val="dk2"/>
                </a:solidFill>
              </a:rPr>
              <a:t>Clase (ocupado / vacío)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3" name="Google Shape;553;g3a2cc3aa03a_0_649"/>
          <p:cNvSpPr/>
          <p:nvPr/>
        </p:nvSpPr>
        <p:spPr>
          <a:xfrm>
            <a:off x="693125" y="5868900"/>
            <a:ext cx="2400900" cy="32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2"/>
                </a:solidFill>
              </a:rPr>
              <a:t>4 - 10 de Febrero de 2015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4" name="Google Shape;554;g3a2cc3aa03a_0_649"/>
          <p:cNvSpPr/>
          <p:nvPr/>
        </p:nvSpPr>
        <p:spPr>
          <a:xfrm>
            <a:off x="1003200" y="2474500"/>
            <a:ext cx="1558800" cy="1078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2"/>
                </a:solidFill>
                <a:highlight>
                  <a:schemeClr val="lt1"/>
                </a:highlight>
              </a:rPr>
              <a:t>8,147 registros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555" name="Google Shape;555;g3a2cc3aa03a_0_649"/>
          <p:cNvSpPr txBox="1"/>
          <p:nvPr>
            <p:ph idx="1" type="subTitle"/>
          </p:nvPr>
        </p:nvSpPr>
        <p:spPr>
          <a:xfrm>
            <a:off x="324000" y="871925"/>
            <a:ext cx="2917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600"/>
              <a:t>Descripción del dataset</a:t>
            </a:r>
            <a:endParaRPr sz="1600"/>
          </a:p>
        </p:txBody>
      </p:sp>
      <p:sp>
        <p:nvSpPr>
          <p:cNvPr id="556" name="Google Shape;556;g3a2cc3aa03a_0_649"/>
          <p:cNvSpPr/>
          <p:nvPr/>
        </p:nvSpPr>
        <p:spPr>
          <a:xfrm>
            <a:off x="8066100" y="2766068"/>
            <a:ext cx="3759900" cy="99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humidity_percent</a:t>
            </a:r>
            <a:r>
              <a:rPr lang="es-ES" sz="1100">
                <a:solidFill>
                  <a:schemeClr val="dk2"/>
                </a:solidFill>
              </a:rPr>
              <a:t> &amp; </a:t>
            </a:r>
            <a:r>
              <a:rPr lang="es-E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humidity_ratio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96 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light_lux</a:t>
            </a:r>
            <a:r>
              <a:rPr lang="es-ES" sz="1100">
                <a:solidFill>
                  <a:schemeClr val="dk2"/>
                </a:solidFill>
              </a:rPr>
              <a:t> &amp; </a:t>
            </a: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co2_ppm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66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light_lux</a:t>
            </a:r>
            <a:r>
              <a:rPr lang="es-ES" sz="1100">
                <a:solidFill>
                  <a:schemeClr val="dk2"/>
                </a:solidFill>
              </a:rPr>
              <a:t> &amp; </a:t>
            </a: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temperature_celsius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65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co2_ppm</a:t>
            </a:r>
            <a:r>
              <a:rPr lang="es-ES" sz="1100">
                <a:solidFill>
                  <a:schemeClr val="dk2"/>
                </a:solidFill>
              </a:rPr>
              <a:t> &amp; </a:t>
            </a: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temperature_celsius</a:t>
            </a:r>
            <a:r>
              <a:rPr lang="es-ES" sz="1100">
                <a:solidFill>
                  <a:schemeClr val="dk2"/>
                </a:solidFill>
              </a:rPr>
              <a:t>:</a:t>
            </a:r>
            <a:r>
              <a:rPr lang="es-ES" sz="1100">
                <a:solidFill>
                  <a:schemeClr val="dk2"/>
                </a:solidFill>
                <a:highlight>
                  <a:schemeClr val="lt1"/>
                </a:highlight>
              </a:rPr>
              <a:t> </a:t>
            </a:r>
            <a:r>
              <a:rPr lang="es-ES" sz="1100">
                <a:solidFill>
                  <a:schemeClr val="accent1"/>
                </a:solidFill>
                <a:highlight>
                  <a:schemeClr val="lt1"/>
                </a:highlight>
              </a:rPr>
              <a:t>56</a:t>
            </a:r>
            <a:endParaRPr sz="11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557" name="Google Shape;557;g3a2cc3aa03a_0_649"/>
          <p:cNvSpPr txBox="1"/>
          <p:nvPr/>
        </p:nvSpPr>
        <p:spPr>
          <a:xfrm>
            <a:off x="8821948" y="1878450"/>
            <a:ext cx="216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Correlación</a:t>
            </a:r>
            <a:endParaRPr b="1" i="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g3a2cc3aa03a_0_649"/>
          <p:cNvSpPr/>
          <p:nvPr/>
        </p:nvSpPr>
        <p:spPr>
          <a:xfrm>
            <a:off x="8066100" y="4235075"/>
            <a:ext cx="3759900" cy="123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light_lux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91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co2_ppm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71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temperature_celsius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54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humidity_ratio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30</a:t>
            </a:r>
            <a:endParaRPr sz="11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s-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humidity_percent</a:t>
            </a:r>
            <a:r>
              <a:rPr lang="es-ES" sz="1100">
                <a:solidFill>
                  <a:schemeClr val="dk2"/>
                </a:solidFill>
              </a:rPr>
              <a:t>: </a:t>
            </a:r>
            <a:r>
              <a:rPr lang="es-ES" sz="1100">
                <a:solidFill>
                  <a:schemeClr val="accent1"/>
                </a:solidFill>
              </a:rPr>
              <a:t>13</a:t>
            </a:r>
            <a:endParaRPr sz="11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559" name="Google Shape;559;g3a2cc3aa03a_0_649"/>
          <p:cNvSpPr txBox="1"/>
          <p:nvPr/>
        </p:nvSpPr>
        <p:spPr>
          <a:xfrm>
            <a:off x="8811898" y="2409675"/>
            <a:ext cx="2160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Variables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g3a2cc3aa03a_0_649"/>
          <p:cNvSpPr txBox="1"/>
          <p:nvPr/>
        </p:nvSpPr>
        <p:spPr>
          <a:xfrm>
            <a:off x="8829448" y="3934200"/>
            <a:ext cx="2160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1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2cc3aa03a_0_717"/>
          <p:cNvSpPr/>
          <p:nvPr/>
        </p:nvSpPr>
        <p:spPr>
          <a:xfrm>
            <a:off x="9424605" y="5989951"/>
            <a:ext cx="27432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a2cc3aa03a_0_717"/>
          <p:cNvSpPr txBox="1"/>
          <p:nvPr>
            <p:ph type="ctrTitle"/>
          </p:nvPr>
        </p:nvSpPr>
        <p:spPr>
          <a:xfrm>
            <a:off x="324000" y="360000"/>
            <a:ext cx="10648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Montserrat"/>
              <a:buNone/>
            </a:pPr>
            <a:r>
              <a:rPr lang="es-ES"/>
              <a:t>EDA</a:t>
            </a:r>
            <a:endParaRPr b="0" sz="2000"/>
          </a:p>
        </p:txBody>
      </p:sp>
      <p:sp>
        <p:nvSpPr>
          <p:cNvPr id="567" name="Google Shape;567;g3a2cc3aa03a_0_717"/>
          <p:cNvSpPr txBox="1"/>
          <p:nvPr>
            <p:ph idx="1" type="subTitle"/>
          </p:nvPr>
        </p:nvSpPr>
        <p:spPr>
          <a:xfrm>
            <a:off x="324000" y="871923"/>
            <a:ext cx="10648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A8A8A8"/>
              </a:buClr>
              <a:buSzPts val="2400"/>
              <a:buNone/>
            </a:pPr>
            <a:r>
              <a:rPr lang="es-ES" sz="2400"/>
              <a:t>Desafíos Estructurales y Redundancia</a:t>
            </a:r>
            <a:endParaRPr baseline="30000" sz="2400"/>
          </a:p>
        </p:txBody>
      </p:sp>
      <p:sp>
        <p:nvSpPr>
          <p:cNvPr id="568" name="Google Shape;568;g3a2cc3aa03a_0_717"/>
          <p:cNvSpPr txBox="1"/>
          <p:nvPr/>
        </p:nvSpPr>
        <p:spPr>
          <a:xfrm>
            <a:off x="773147" y="1587617"/>
            <a:ext cx="14754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 sz="1200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t>Rangos</a:t>
            </a:r>
            <a:endParaRPr b="1" i="0" sz="1200" u="none" cap="none" strike="noStrike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g3a2cc3aa03a_0_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0" y="2085050"/>
            <a:ext cx="6001376" cy="44718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6C7FF"/>
            </a:solidFill>
            <a:prstDash val="dash"/>
            <a:miter lim="8000"/>
            <a:headEnd len="sm" w="sm" type="none"/>
            <a:tailEnd len="sm" w="sm" type="none"/>
          </a:ln>
          <a:effectLst>
            <a:outerShdw blurRad="266700" sx="101000" rotWithShape="0" algn="ctr" dir="3600000" dist="76200" sy="101000">
              <a:srgbClr val="002060">
                <a:alpha val="0"/>
              </a:srgbClr>
            </a:outerShdw>
          </a:effectLst>
        </p:spPr>
      </p:pic>
      <p:pic>
        <p:nvPicPr>
          <p:cNvPr id="570" name="Google Shape;570;g3a2cc3aa03a_0_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275" y="2163863"/>
            <a:ext cx="5187576" cy="43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2021-02-05T21:55:44Z</dcterms:created>
  <dc:creator>Anzen scotiabank</dc:creator>
</cp:coreProperties>
</file>